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94649"/>
  </p:normalViewPr>
  <p:slideViewPr>
    <p:cSldViewPr>
      <p:cViewPr varScale="1">
        <p:scale>
          <a:sx n="53" d="100"/>
          <a:sy n="53" d="100"/>
        </p:scale>
        <p:origin x="7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68717" y="3798701"/>
            <a:ext cx="6804025" cy="1030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895091" y="5497313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916080" y="5518262"/>
            <a:ext cx="271938" cy="272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916080" y="551826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31004" y="382"/>
                </a:moveTo>
                <a:lnTo>
                  <a:pt x="40967" y="382"/>
                </a:lnTo>
                <a:lnTo>
                  <a:pt x="32998" y="1289"/>
                </a:lnTo>
                <a:lnTo>
                  <a:pt x="3009" y="25768"/>
                </a:lnTo>
                <a:lnTo>
                  <a:pt x="0" y="50466"/>
                </a:lnTo>
                <a:lnTo>
                  <a:pt x="4" y="221567"/>
                </a:lnTo>
                <a:lnTo>
                  <a:pt x="11844" y="260141"/>
                </a:lnTo>
                <a:lnTo>
                  <a:pt x="50418" y="271985"/>
                </a:lnTo>
                <a:lnTo>
                  <a:pt x="62327" y="272033"/>
                </a:lnTo>
                <a:lnTo>
                  <a:pt x="209328" y="272033"/>
                </a:lnTo>
                <a:lnTo>
                  <a:pt x="253677" y="265294"/>
                </a:lnTo>
                <a:lnTo>
                  <a:pt x="271604" y="231016"/>
                </a:lnTo>
                <a:lnTo>
                  <a:pt x="271938" y="221567"/>
                </a:lnTo>
                <a:lnTo>
                  <a:pt x="271933" y="50466"/>
                </a:lnTo>
                <a:lnTo>
                  <a:pt x="260089" y="11896"/>
                </a:lnTo>
                <a:lnTo>
                  <a:pt x="231004" y="382"/>
                </a:lnTo>
                <a:close/>
              </a:path>
              <a:path w="272415" h="272414">
                <a:moveTo>
                  <a:pt x="221519" y="47"/>
                </a:moveTo>
                <a:lnTo>
                  <a:pt x="50533" y="47"/>
                </a:lnTo>
                <a:lnTo>
                  <a:pt x="40967" y="382"/>
                </a:lnTo>
                <a:lnTo>
                  <a:pt x="231004" y="382"/>
                </a:lnTo>
                <a:lnTo>
                  <a:pt x="221519" y="47"/>
                </a:lnTo>
                <a:close/>
              </a:path>
              <a:path w="272415" h="272414">
                <a:moveTo>
                  <a:pt x="209610" y="0"/>
                </a:moveTo>
                <a:lnTo>
                  <a:pt x="62599" y="0"/>
                </a:lnTo>
                <a:lnTo>
                  <a:pt x="50533" y="47"/>
                </a:lnTo>
                <a:lnTo>
                  <a:pt x="221519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463509" y="4913871"/>
            <a:ext cx="1480820" cy="1480820"/>
          </a:xfrm>
          <a:custGeom>
            <a:avLst/>
            <a:gdLst/>
            <a:ahLst/>
            <a:cxnLst/>
            <a:rect l="l" t="t" r="r" b="b"/>
            <a:pathLst>
              <a:path w="1480820" h="1480820">
                <a:moveTo>
                  <a:pt x="740403" y="0"/>
                </a:moveTo>
                <a:lnTo>
                  <a:pt x="1480807" y="740403"/>
                </a:lnTo>
                <a:lnTo>
                  <a:pt x="740403" y="1480807"/>
                </a:lnTo>
                <a:lnTo>
                  <a:pt x="0" y="740403"/>
                </a:lnTo>
                <a:lnTo>
                  <a:pt x="740403" y="0"/>
                </a:lnTo>
                <a:close/>
              </a:path>
            </a:pathLst>
          </a:custGeom>
          <a:ln w="52354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5654278"/>
            <a:ext cx="10097770" cy="0"/>
          </a:xfrm>
          <a:custGeom>
            <a:avLst/>
            <a:gdLst/>
            <a:ahLst/>
            <a:cxnLst/>
            <a:rect l="l" t="t" r="r" b="b"/>
            <a:pathLst>
              <a:path w="10097770">
                <a:moveTo>
                  <a:pt x="0" y="0"/>
                </a:moveTo>
                <a:lnTo>
                  <a:pt x="10097601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46954" y="5497313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067943" y="5518262"/>
            <a:ext cx="271948" cy="272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067943" y="551826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4">
                <a:moveTo>
                  <a:pt x="231009" y="382"/>
                </a:moveTo>
                <a:lnTo>
                  <a:pt x="40973" y="382"/>
                </a:lnTo>
                <a:lnTo>
                  <a:pt x="33000" y="1289"/>
                </a:lnTo>
                <a:lnTo>
                  <a:pt x="3009" y="25768"/>
                </a:lnTo>
                <a:lnTo>
                  <a:pt x="0" y="50466"/>
                </a:lnTo>
                <a:lnTo>
                  <a:pt x="4" y="221567"/>
                </a:lnTo>
                <a:lnTo>
                  <a:pt x="11848" y="260141"/>
                </a:lnTo>
                <a:lnTo>
                  <a:pt x="50423" y="271985"/>
                </a:lnTo>
                <a:lnTo>
                  <a:pt x="62327" y="272033"/>
                </a:lnTo>
                <a:lnTo>
                  <a:pt x="209338" y="272033"/>
                </a:lnTo>
                <a:lnTo>
                  <a:pt x="253688" y="265294"/>
                </a:lnTo>
                <a:lnTo>
                  <a:pt x="271615" y="231016"/>
                </a:lnTo>
                <a:lnTo>
                  <a:pt x="271948" y="221567"/>
                </a:lnTo>
                <a:lnTo>
                  <a:pt x="271944" y="50466"/>
                </a:lnTo>
                <a:lnTo>
                  <a:pt x="260100" y="11896"/>
                </a:lnTo>
                <a:lnTo>
                  <a:pt x="231009" y="382"/>
                </a:lnTo>
                <a:close/>
              </a:path>
              <a:path w="272414" h="272414">
                <a:moveTo>
                  <a:pt x="221520" y="47"/>
                </a:moveTo>
                <a:lnTo>
                  <a:pt x="50542" y="47"/>
                </a:lnTo>
                <a:lnTo>
                  <a:pt x="40973" y="382"/>
                </a:lnTo>
                <a:lnTo>
                  <a:pt x="231009" y="382"/>
                </a:lnTo>
                <a:lnTo>
                  <a:pt x="221520" y="47"/>
                </a:lnTo>
                <a:close/>
              </a:path>
              <a:path w="272414" h="272414">
                <a:moveTo>
                  <a:pt x="209610" y="0"/>
                </a:moveTo>
                <a:lnTo>
                  <a:pt x="62609" y="0"/>
                </a:lnTo>
                <a:lnTo>
                  <a:pt x="50542" y="47"/>
                </a:lnTo>
                <a:lnTo>
                  <a:pt x="221520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203912" y="0"/>
            <a:ext cx="0" cy="10672445"/>
          </a:xfrm>
          <a:custGeom>
            <a:avLst/>
            <a:gdLst/>
            <a:ahLst/>
            <a:cxnLst/>
            <a:rect l="l" t="t" r="r" b="b"/>
            <a:pathLst>
              <a:path h="10672445">
                <a:moveTo>
                  <a:pt x="0" y="0"/>
                </a:moveTo>
                <a:lnTo>
                  <a:pt x="0" y="10672415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046954" y="0"/>
            <a:ext cx="313923" cy="120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067947" y="0"/>
            <a:ext cx="271945" cy="99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067947" y="0"/>
            <a:ext cx="272415" cy="99695"/>
          </a:xfrm>
          <a:custGeom>
            <a:avLst/>
            <a:gdLst/>
            <a:ahLst/>
            <a:cxnLst/>
            <a:rect l="l" t="t" r="r" b="b"/>
            <a:pathLst>
              <a:path w="272414" h="99695">
                <a:moveTo>
                  <a:pt x="271943" y="0"/>
                </a:moveTo>
                <a:lnTo>
                  <a:pt x="0" y="0"/>
                </a:lnTo>
                <a:lnTo>
                  <a:pt x="1" y="48768"/>
                </a:lnTo>
                <a:lnTo>
                  <a:pt x="11845" y="87327"/>
                </a:lnTo>
                <a:lnTo>
                  <a:pt x="50419" y="99214"/>
                </a:lnTo>
                <a:lnTo>
                  <a:pt x="62323" y="99263"/>
                </a:lnTo>
                <a:lnTo>
                  <a:pt x="209335" y="99263"/>
                </a:lnTo>
                <a:lnTo>
                  <a:pt x="253685" y="92471"/>
                </a:lnTo>
                <a:lnTo>
                  <a:pt x="271612" y="58205"/>
                </a:lnTo>
                <a:lnTo>
                  <a:pt x="271945" y="48768"/>
                </a:lnTo>
                <a:lnTo>
                  <a:pt x="271943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183798" y="10619384"/>
            <a:ext cx="689610" cy="689610"/>
          </a:xfrm>
          <a:custGeom>
            <a:avLst/>
            <a:gdLst/>
            <a:ahLst/>
            <a:cxnLst/>
            <a:rect l="l" t="t" r="r" b="b"/>
            <a:pathLst>
              <a:path w="689610" h="689609">
                <a:moveTo>
                  <a:pt x="0" y="0"/>
                </a:moveTo>
                <a:lnTo>
                  <a:pt x="689171" y="689171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494626" y="10619384"/>
            <a:ext cx="689610" cy="689610"/>
          </a:xfrm>
          <a:custGeom>
            <a:avLst/>
            <a:gdLst/>
            <a:ahLst/>
            <a:cxnLst/>
            <a:rect l="l" t="t" r="r" b="b"/>
            <a:pathLst>
              <a:path w="689610" h="689609">
                <a:moveTo>
                  <a:pt x="0" y="689171"/>
                </a:moveTo>
                <a:lnTo>
                  <a:pt x="689171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46" y="0"/>
            <a:ext cx="20100353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4996" y="431505"/>
            <a:ext cx="19174460" cy="10445750"/>
          </a:xfrm>
          <a:custGeom>
            <a:avLst/>
            <a:gdLst/>
            <a:ahLst/>
            <a:cxnLst/>
            <a:rect l="l" t="t" r="r" b="b"/>
            <a:pathLst>
              <a:path w="19174460" h="10445750">
                <a:moveTo>
                  <a:pt x="0" y="0"/>
                </a:moveTo>
                <a:lnTo>
                  <a:pt x="19174091" y="0"/>
                </a:lnTo>
                <a:lnTo>
                  <a:pt x="19174091" y="10445548"/>
                </a:lnTo>
                <a:lnTo>
                  <a:pt x="0" y="104455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116012" y="1388826"/>
            <a:ext cx="7568492" cy="8530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2803" y="3002914"/>
            <a:ext cx="8407400" cy="2538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22803" y="3002914"/>
            <a:ext cx="8407400" cy="2538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50" b="0" i="0">
                <a:solidFill>
                  <a:srgbClr val="27282D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18" Type="http://schemas.openxmlformats.org/officeDocument/2006/relationships/image" Target="../media/image83.jpg"/><Relationship Id="rId3" Type="http://schemas.openxmlformats.org/officeDocument/2006/relationships/image" Target="../media/image68.png"/><Relationship Id="rId21" Type="http://schemas.openxmlformats.org/officeDocument/2006/relationships/image" Target="../media/image86.jp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17" Type="http://schemas.openxmlformats.org/officeDocument/2006/relationships/image" Target="../media/image82.jpg"/><Relationship Id="rId2" Type="http://schemas.openxmlformats.org/officeDocument/2006/relationships/image" Target="../media/image67.png"/><Relationship Id="rId16" Type="http://schemas.openxmlformats.org/officeDocument/2006/relationships/image" Target="../media/image81.jpg"/><Relationship Id="rId20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24" Type="http://schemas.openxmlformats.org/officeDocument/2006/relationships/image" Target="../media/image54.png"/><Relationship Id="rId5" Type="http://schemas.openxmlformats.org/officeDocument/2006/relationships/image" Target="../media/image70.jpg"/><Relationship Id="rId15" Type="http://schemas.openxmlformats.org/officeDocument/2006/relationships/image" Target="../media/image80.jpg"/><Relationship Id="rId23" Type="http://schemas.openxmlformats.org/officeDocument/2006/relationships/image" Target="../media/image88.png"/><Relationship Id="rId10" Type="http://schemas.openxmlformats.org/officeDocument/2006/relationships/image" Target="../media/image75.jpg"/><Relationship Id="rId19" Type="http://schemas.openxmlformats.org/officeDocument/2006/relationships/image" Target="../media/image84.jp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14" Type="http://schemas.openxmlformats.org/officeDocument/2006/relationships/image" Target="../media/image79.jpg"/><Relationship Id="rId2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54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2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png"/><Relationship Id="rId18" Type="http://schemas.openxmlformats.org/officeDocument/2006/relationships/image" Target="../media/image115.png"/><Relationship Id="rId26" Type="http://schemas.openxmlformats.org/officeDocument/2006/relationships/image" Target="../media/image123.png"/><Relationship Id="rId3" Type="http://schemas.openxmlformats.org/officeDocument/2006/relationships/image" Target="../media/image102.png"/><Relationship Id="rId21" Type="http://schemas.openxmlformats.org/officeDocument/2006/relationships/image" Target="../media/image118.png"/><Relationship Id="rId34" Type="http://schemas.openxmlformats.org/officeDocument/2006/relationships/image" Target="../media/image131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image" Target="../media/image130.png"/><Relationship Id="rId2" Type="http://schemas.openxmlformats.org/officeDocument/2006/relationships/image" Target="../media/image101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1.png"/><Relationship Id="rId32" Type="http://schemas.openxmlformats.org/officeDocument/2006/relationships/image" Target="../media/image129.png"/><Relationship Id="rId5" Type="http://schemas.openxmlformats.org/officeDocument/2006/relationships/image" Target="../media/image104.png"/><Relationship Id="rId15" Type="http://schemas.openxmlformats.org/officeDocument/2006/relationships/image" Target="../media/image2.png"/><Relationship Id="rId23" Type="http://schemas.openxmlformats.org/officeDocument/2006/relationships/image" Target="../media/image120.png"/><Relationship Id="rId28" Type="http://schemas.openxmlformats.org/officeDocument/2006/relationships/image" Target="../media/image125.png"/><Relationship Id="rId10" Type="http://schemas.openxmlformats.org/officeDocument/2006/relationships/image" Target="../media/image109.png"/><Relationship Id="rId19" Type="http://schemas.openxmlformats.org/officeDocument/2006/relationships/image" Target="../media/image116.png"/><Relationship Id="rId31" Type="http://schemas.openxmlformats.org/officeDocument/2006/relationships/image" Target="../media/image12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54.png"/><Relationship Id="rId22" Type="http://schemas.openxmlformats.org/officeDocument/2006/relationships/image" Target="../media/image119.png"/><Relationship Id="rId27" Type="http://schemas.openxmlformats.org/officeDocument/2006/relationships/image" Target="../media/image124.png"/><Relationship Id="rId30" Type="http://schemas.openxmlformats.org/officeDocument/2006/relationships/image" Target="../media/image127.png"/><Relationship Id="rId35" Type="http://schemas.openxmlformats.org/officeDocument/2006/relationships/image" Target="../media/image132.png"/><Relationship Id="rId8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42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0.png"/><Relationship Id="rId5" Type="http://schemas.openxmlformats.org/officeDocument/2006/relationships/image" Target="../media/image135.png"/><Relationship Id="rId10" Type="http://schemas.openxmlformats.org/officeDocument/2006/relationships/image" Target="../media/image139.png"/><Relationship Id="rId4" Type="http://schemas.openxmlformats.org/officeDocument/2006/relationships/image" Target="../media/image2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17405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1-5 April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3522979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Spring</a:t>
            </a:r>
            <a:r>
              <a:rPr sz="4650" spc="-104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Meeting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0728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58430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92323" y="793558"/>
            <a:ext cx="17678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179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09984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500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12402" y="2972050"/>
            <a:ext cx="12922915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17405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1-5 April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3522979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Spring</a:t>
            </a:r>
            <a:r>
              <a:rPr sz="4650" spc="-104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Meeting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0728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58430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92323" y="793558"/>
            <a:ext cx="17678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179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09984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500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30489" y="3725405"/>
            <a:ext cx="20434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14-18 April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0039" y="3641638"/>
            <a:ext cx="3253740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Eden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  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Workshops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2402" y="2972050"/>
            <a:ext cx="12922915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17405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1-5 April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3522979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Spring</a:t>
            </a:r>
            <a:r>
              <a:rPr sz="4650" spc="-104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Meeting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0728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58430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92323" y="793558"/>
            <a:ext cx="17678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179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09984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500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30489" y="3725405"/>
            <a:ext cx="20434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14-18 April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60039" y="3641638"/>
            <a:ext cx="4166870" cy="21888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91821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Eden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  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Workshops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Negotiations with</a:t>
            </a:r>
            <a:r>
              <a:rPr sz="3100" spc="-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 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704220" y="4908616"/>
            <a:ext cx="12261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215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17072" y="5411620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2402" y="2972050"/>
            <a:ext cx="12922915" cy="20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17405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1-5 April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3522979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Spring</a:t>
            </a:r>
            <a:r>
              <a:rPr sz="4650" spc="-104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Meeting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0728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58430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92323" y="793558"/>
            <a:ext cx="17678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179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09984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500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30489" y="3725405"/>
            <a:ext cx="20434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14-18 April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704220" y="4908616"/>
            <a:ext cx="12261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215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0039" y="3641638"/>
            <a:ext cx="4166870" cy="3403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91821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Eden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  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Workshops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Negotiations with</a:t>
            </a:r>
            <a:r>
              <a:rPr sz="3100" spc="-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 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</a:t>
            </a:r>
            <a:endParaRPr sz="3100">
              <a:latin typeface="Helvetica Neue"/>
              <a:cs typeface="Helvetica Neue"/>
            </a:endParaRPr>
          </a:p>
          <a:p>
            <a:pPr marL="12700" marR="505459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Federal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Elections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17072" y="6567543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353415" y="6081355"/>
            <a:ext cx="18421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10th May</a:t>
            </a:r>
            <a:r>
              <a:rPr sz="215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17072" y="5411620"/>
            <a:ext cx="12913638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12402" y="2972050"/>
            <a:ext cx="12922915" cy="205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17405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1-5 April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3522979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Spring</a:t>
            </a:r>
            <a:r>
              <a:rPr sz="4650" spc="-104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Meeting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0728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58430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92323" y="793558"/>
            <a:ext cx="17678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179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09984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7500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30489" y="3725405"/>
            <a:ext cx="20434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14-18 April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704220" y="4908616"/>
            <a:ext cx="12261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May</a:t>
            </a:r>
            <a:r>
              <a:rPr sz="215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353415" y="6081355"/>
            <a:ext cx="184213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10th May</a:t>
            </a:r>
            <a:r>
              <a:rPr sz="215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60039" y="3641638"/>
            <a:ext cx="4166870" cy="46183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91821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Eden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  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Workshops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Negotiations with</a:t>
            </a:r>
            <a:r>
              <a:rPr sz="3100" spc="-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 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</a:t>
            </a:r>
            <a:endParaRPr sz="3100">
              <a:latin typeface="Helvetica Neue"/>
              <a:cs typeface="Helvetica Neue"/>
            </a:endParaRPr>
          </a:p>
          <a:p>
            <a:pPr marL="12700" marR="505459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Federal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Elections</a:t>
            </a:r>
            <a:endParaRPr sz="3100">
              <a:latin typeface="Helvetica Neue"/>
              <a:cs typeface="Helvetica Neue"/>
            </a:endParaRPr>
          </a:p>
          <a:p>
            <a:pPr marL="12700" marR="187960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Budget Handed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Down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17072" y="7723471"/>
            <a:ext cx="12913638" cy="20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190964" y="7275036"/>
            <a:ext cx="19126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10th June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17072" y="6567543"/>
            <a:ext cx="12913638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17072" y="5411620"/>
            <a:ext cx="12913638" cy="20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12402" y="2972050"/>
            <a:ext cx="12922915" cy="2054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0039" y="2123360"/>
            <a:ext cx="4042410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9568" y="5411218"/>
            <a:ext cx="455104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Formal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Invitation to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Other  Nations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251" y="563110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079" y="642411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57193" y="5474043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96131" y="5982624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4251" y="563110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079" y="642411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49568" y="5411218"/>
            <a:ext cx="4551045" cy="2042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Formal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Invitation to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Other  Nations</a:t>
            </a:r>
            <a:endParaRPr sz="3100">
              <a:latin typeface="Helvetica Neue"/>
              <a:cs typeface="Helvetica Neue"/>
            </a:endParaRPr>
          </a:p>
          <a:p>
            <a:pPr marL="22860" marR="975360">
              <a:lnSpc>
                <a:spcPct val="100000"/>
              </a:lnSpc>
              <a:spcBef>
                <a:spcPts val="969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Competition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4722" y="669913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5550" y="7488850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57193" y="5474043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57193" y="6604899"/>
            <a:ext cx="42525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2019 - December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96131" y="7111465"/>
            <a:ext cx="12931333" cy="205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96131" y="5982624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52050" y="3788335"/>
            <a:ext cx="10052049" cy="3731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2050" y="3691028"/>
            <a:ext cx="10052050" cy="3731895"/>
          </a:xfrm>
          <a:custGeom>
            <a:avLst/>
            <a:gdLst/>
            <a:ahLst/>
            <a:cxnLst/>
            <a:rect l="l" t="t" r="r" b="b"/>
            <a:pathLst>
              <a:path w="10052050" h="3731895">
                <a:moveTo>
                  <a:pt x="0" y="0"/>
                </a:moveTo>
                <a:lnTo>
                  <a:pt x="10052049" y="0"/>
                </a:lnTo>
                <a:lnTo>
                  <a:pt x="10052049" y="3731886"/>
                </a:lnTo>
                <a:lnTo>
                  <a:pt x="0" y="3731886"/>
                </a:lnTo>
                <a:lnTo>
                  <a:pt x="0" y="0"/>
                </a:lnTo>
                <a:close/>
              </a:path>
            </a:pathLst>
          </a:custGeom>
          <a:solidFill>
            <a:srgbClr val="424859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49507" y="5327451"/>
            <a:ext cx="33845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66445" algn="l"/>
                <a:tab pos="2222500" algn="l"/>
              </a:tabLst>
            </a:pPr>
            <a:r>
              <a:rPr sz="2450" spc="175" dirty="0">
                <a:solidFill>
                  <a:srgbClr val="929292"/>
                </a:solidFill>
                <a:latin typeface="Helvetica"/>
                <a:cs typeface="Helvetica"/>
              </a:rPr>
              <a:t>The	</a:t>
            </a:r>
            <a:r>
              <a:rPr sz="2450" spc="220" dirty="0">
                <a:solidFill>
                  <a:srgbClr val="929292"/>
                </a:solidFill>
                <a:latin typeface="Helvetica"/>
                <a:cs typeface="Helvetica"/>
              </a:rPr>
              <a:t>Journey	</a:t>
            </a:r>
            <a:r>
              <a:rPr sz="2450" spc="215" dirty="0">
                <a:solidFill>
                  <a:srgbClr val="929292"/>
                </a:solidFill>
                <a:latin typeface="Helvetica"/>
                <a:cs typeface="Helvetica"/>
              </a:rPr>
              <a:t>Begins</a:t>
            </a:r>
            <a:r>
              <a:rPr sz="2450" spc="-434" dirty="0">
                <a:solidFill>
                  <a:srgbClr val="929292"/>
                </a:solidFill>
                <a:latin typeface="Helvetica"/>
                <a:cs typeface="Helvetica"/>
              </a:rPr>
              <a:t> </a:t>
            </a:r>
            <a:endParaRPr sz="245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9841" y="6395481"/>
            <a:ext cx="6972300" cy="3983990"/>
          </a:xfrm>
          <a:prstGeom prst="rect">
            <a:avLst/>
          </a:prstGeom>
        </p:spPr>
        <p:txBody>
          <a:bodyPr vert="horz" wrap="square" lIns="0" tIns="236854" rIns="0" bIns="0" rtlCol="0">
            <a:spAutoFit/>
          </a:bodyPr>
          <a:lstStyle/>
          <a:p>
            <a:pPr marL="480695" indent="-467995">
              <a:lnSpc>
                <a:spcPct val="100000"/>
              </a:lnSpc>
              <a:spcBef>
                <a:spcPts val="1864"/>
              </a:spcBef>
              <a:buAutoNum type="alphaUcPeriod"/>
              <a:tabLst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Last 8</a:t>
            </a:r>
            <a:r>
              <a:rPr sz="2850" spc="-5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Months</a:t>
            </a:r>
            <a:endParaRPr sz="2850">
              <a:latin typeface="Helvetica"/>
              <a:cs typeface="Helvetica"/>
            </a:endParaRPr>
          </a:p>
          <a:p>
            <a:pPr marL="480695" indent="-467995">
              <a:lnSpc>
                <a:spcPct val="100000"/>
              </a:lnSpc>
              <a:spcBef>
                <a:spcPts val="1775"/>
              </a:spcBef>
              <a:buAutoNum type="alphaUcPeriod"/>
              <a:tabLst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Next 3</a:t>
            </a:r>
            <a:r>
              <a:rPr sz="2850" spc="-5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Months</a:t>
            </a:r>
            <a:endParaRPr sz="2850">
              <a:latin typeface="Helvetica"/>
              <a:cs typeface="Helvetica"/>
            </a:endParaRPr>
          </a:p>
          <a:p>
            <a:pPr marL="480695" indent="-467995">
              <a:lnSpc>
                <a:spcPct val="100000"/>
              </a:lnSpc>
              <a:spcBef>
                <a:spcPts val="1775"/>
              </a:spcBef>
              <a:buAutoNum type="alphaUcPeriod"/>
              <a:tabLst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Next 12</a:t>
            </a:r>
            <a:r>
              <a:rPr sz="2850" spc="-5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Months</a:t>
            </a:r>
            <a:endParaRPr sz="2850">
              <a:latin typeface="Helvetica"/>
              <a:cs typeface="Helvetica"/>
            </a:endParaRPr>
          </a:p>
          <a:p>
            <a:pPr marL="480695" indent="-467995">
              <a:lnSpc>
                <a:spcPct val="100000"/>
              </a:lnSpc>
              <a:spcBef>
                <a:spcPts val="1775"/>
              </a:spcBef>
              <a:buAutoNum type="alphaUcPeriod"/>
              <a:tabLst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Next 3</a:t>
            </a:r>
            <a:r>
              <a:rPr sz="2850" spc="-60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-35" dirty="0">
                <a:solidFill>
                  <a:srgbClr val="27282D"/>
                </a:solidFill>
                <a:latin typeface="Helvetica"/>
                <a:cs typeface="Helvetica"/>
              </a:rPr>
              <a:t>Years</a:t>
            </a:r>
            <a:endParaRPr sz="2850">
              <a:latin typeface="Helvetica"/>
              <a:cs typeface="Helvetica"/>
            </a:endParaRPr>
          </a:p>
          <a:p>
            <a:pPr marL="480695" indent="-467995">
              <a:lnSpc>
                <a:spcPct val="100000"/>
              </a:lnSpc>
              <a:spcBef>
                <a:spcPts val="1770"/>
              </a:spcBef>
              <a:buAutoNum type="alphaUcPeriod"/>
              <a:tabLst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Financial</a:t>
            </a:r>
            <a:r>
              <a:rPr sz="2850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Support</a:t>
            </a:r>
            <a:endParaRPr sz="2850">
              <a:latin typeface="Helvetica"/>
              <a:cs typeface="Helvetica"/>
            </a:endParaRPr>
          </a:p>
          <a:p>
            <a:pPr marL="480695" indent="-467995">
              <a:lnSpc>
                <a:spcPct val="100000"/>
              </a:lnSpc>
              <a:spcBef>
                <a:spcPts val="1775"/>
              </a:spcBef>
              <a:buAutoNum type="alphaUcPeriod"/>
              <a:tabLst>
                <a:tab pos="480695" algn="l"/>
                <a:tab pos="481330" algn="l"/>
              </a:tabLst>
            </a:pP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Global </a:t>
            </a:r>
            <a:r>
              <a:rPr sz="2850" spc="10" dirty="0">
                <a:solidFill>
                  <a:srgbClr val="27282D"/>
                </a:solidFill>
                <a:latin typeface="Helvetica"/>
                <a:cs typeface="Helvetica"/>
              </a:rPr>
              <a:t>Digital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Partnership: Earth</a:t>
            </a:r>
            <a:r>
              <a:rPr sz="2850" spc="-50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Ledger</a:t>
            </a:r>
            <a:endParaRPr sz="2850"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52050" y="0"/>
            <a:ext cx="10052049" cy="3731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52050" y="7434622"/>
            <a:ext cx="10052012" cy="3873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Conten</a:t>
            </a:r>
            <a:r>
              <a:rPr spc="15" dirty="0">
                <a:solidFill>
                  <a:srgbClr val="FFFFFF"/>
                </a:solidFill>
              </a:rPr>
              <a:t>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4251" y="563110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079" y="642411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74722" y="669913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5550" y="7488850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49568" y="5411218"/>
            <a:ext cx="4551045" cy="31311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Formal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Invitation to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Other  Nations</a:t>
            </a:r>
            <a:endParaRPr sz="3100">
              <a:latin typeface="Helvetica Neue"/>
              <a:cs typeface="Helvetica Neue"/>
            </a:endParaRPr>
          </a:p>
          <a:p>
            <a:pPr marL="22860" marR="975360">
              <a:lnSpc>
                <a:spcPct val="100000"/>
              </a:lnSpc>
              <a:spcBef>
                <a:spcPts val="969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Competition</a:t>
            </a:r>
            <a:endParaRPr sz="3100">
              <a:latin typeface="Helvetica Neue"/>
              <a:cs typeface="Helvetica Neue"/>
            </a:endParaRPr>
          </a:p>
          <a:p>
            <a:pPr marL="12700" marR="623570">
              <a:lnSpc>
                <a:spcPct val="100000"/>
              </a:lnSpc>
              <a:spcBef>
                <a:spcPts val="113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Development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4251" y="778810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079" y="858213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657193" y="5474043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657193" y="6604899"/>
            <a:ext cx="42525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2019 - December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039289" y="7714813"/>
            <a:ext cx="34963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December 2019 - June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96131" y="8173897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96131" y="7111465"/>
            <a:ext cx="12931333" cy="205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96131" y="5982624"/>
            <a:ext cx="12931333" cy="20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4251" y="563110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079" y="642411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74722" y="669913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5550" y="7488850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4251" y="778810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079" y="858213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39097" y="5411218"/>
            <a:ext cx="4561205" cy="42310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Formal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Invitation to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Other  Nations</a:t>
            </a:r>
            <a:endParaRPr sz="3100">
              <a:latin typeface="Helvetica Neue"/>
              <a:cs typeface="Helvetica Neue"/>
            </a:endParaRPr>
          </a:p>
          <a:p>
            <a:pPr marL="33020" marR="975360">
              <a:lnSpc>
                <a:spcPct val="100000"/>
              </a:lnSpc>
              <a:spcBef>
                <a:spcPts val="969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Competition</a:t>
            </a:r>
            <a:endParaRPr sz="3100">
              <a:latin typeface="Helvetica Neue"/>
              <a:cs typeface="Helvetica Neue"/>
            </a:endParaRPr>
          </a:p>
          <a:p>
            <a:pPr marL="22860" marR="623570">
              <a:lnSpc>
                <a:spcPct val="100000"/>
              </a:lnSpc>
              <a:spcBef>
                <a:spcPts val="113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Development</a:t>
            </a:r>
            <a:endParaRPr sz="3100">
              <a:latin typeface="Helvetica Neue"/>
              <a:cs typeface="Helvetica Neue"/>
            </a:endParaRPr>
          </a:p>
          <a:p>
            <a:pPr marL="12700" marR="729615">
              <a:lnSpc>
                <a:spcPct val="100000"/>
              </a:lnSpc>
              <a:spcBef>
                <a:spcPts val="122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Prelim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Approval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3780" y="888755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7.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4608" y="9680123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57193" y="5474043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57193" y="6604899"/>
            <a:ext cx="42525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2019 - December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039289" y="7714813"/>
            <a:ext cx="34963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December 2019 - June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824605" y="8824727"/>
            <a:ext cx="31984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2020 - June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96131" y="9267183"/>
            <a:ext cx="12931333" cy="20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96131" y="8173897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96131" y="7111465"/>
            <a:ext cx="12931333" cy="205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96131" y="5982624"/>
            <a:ext cx="12931333" cy="20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722" y="234324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079" y="322909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9568" y="2123360"/>
            <a:ext cx="4264025" cy="20739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21590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Finalise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Brief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12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Input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251" y="344269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423284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0039" y="4552606"/>
            <a:ext cx="43211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National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2" y="454213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5550" y="532847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4251" y="563110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079" y="642411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74722" y="669913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5550" y="7488850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4251" y="778810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5079" y="8582136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3780" y="888755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7.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4608" y="9680123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39097" y="5411218"/>
            <a:ext cx="4561205" cy="53200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Formal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Invitation to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Other  Nations</a:t>
            </a:r>
            <a:endParaRPr sz="3100">
              <a:latin typeface="Helvetica Neue"/>
              <a:cs typeface="Helvetica Neue"/>
            </a:endParaRPr>
          </a:p>
          <a:p>
            <a:pPr marL="33020" marR="975360">
              <a:lnSpc>
                <a:spcPct val="100000"/>
              </a:lnSpc>
              <a:spcBef>
                <a:spcPts val="969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International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Competition</a:t>
            </a:r>
            <a:endParaRPr sz="3100">
              <a:latin typeface="Helvetica Neue"/>
              <a:cs typeface="Helvetica Neue"/>
            </a:endParaRPr>
          </a:p>
          <a:p>
            <a:pPr marL="22860" marR="623570">
              <a:lnSpc>
                <a:spcPct val="100000"/>
              </a:lnSpc>
              <a:spcBef>
                <a:spcPts val="113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 </a:t>
            </a:r>
            <a:r>
              <a:rPr sz="3100" spc="-20" dirty="0">
                <a:solidFill>
                  <a:srgbClr val="FFFFFF"/>
                </a:solidFill>
                <a:latin typeface="Helvetica Neue"/>
                <a:cs typeface="Helvetica Neue"/>
              </a:rPr>
              <a:t>Venue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Design  Development</a:t>
            </a:r>
            <a:endParaRPr sz="3100">
              <a:latin typeface="Helvetica Neue"/>
              <a:cs typeface="Helvetica Neue"/>
            </a:endParaRPr>
          </a:p>
          <a:p>
            <a:pPr marL="12700" marR="729615">
              <a:lnSpc>
                <a:spcPct val="100000"/>
              </a:lnSpc>
              <a:spcBef>
                <a:spcPts val="122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Prelim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Environment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Planning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Approval</a:t>
            </a:r>
            <a:endParaRPr sz="3100">
              <a:latin typeface="Helvetica Neue"/>
              <a:cs typeface="Helvetica Neue"/>
            </a:endParaRPr>
          </a:p>
          <a:p>
            <a:pPr marL="33020" marR="540385">
              <a:lnSpc>
                <a:spcPct val="100000"/>
              </a:lnSpc>
              <a:spcBef>
                <a:spcPts val="1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 Federal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Budgets  </a:t>
            </a: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Agreed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4722" y="9986995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8.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5453" y="10775757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186305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12</a:t>
            </a:r>
            <a:r>
              <a:rPr sz="3100" spc="-3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8430" y="793558"/>
            <a:ext cx="172338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July</a:t>
            </a:r>
            <a:r>
              <a:rPr sz="3100" spc="-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230055" y="793558"/>
            <a:ext cx="24606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October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27807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06" y="0"/>
                </a:moveTo>
                <a:lnTo>
                  <a:pt x="0" y="0"/>
                </a:lnTo>
                <a:lnTo>
                  <a:pt x="250924" y="251667"/>
                </a:lnTo>
                <a:lnTo>
                  <a:pt x="501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423553" y="793558"/>
            <a:ext cx="18713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488577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821568" y="793558"/>
            <a:ext cx="21291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March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883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761963" y="2175715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51491" y="3275158"/>
            <a:ext cx="231076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- August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57193" y="5474043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57193" y="6604899"/>
            <a:ext cx="42525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2019 - December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39289" y="7714813"/>
            <a:ext cx="34963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December 2019 - June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824605" y="8824727"/>
            <a:ext cx="31984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2020 - June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060048" y="9882286"/>
            <a:ext cx="129730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June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06602" y="10331918"/>
            <a:ext cx="12931333" cy="205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657193" y="4395542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96131" y="9267183"/>
            <a:ext cx="12931333" cy="20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96131" y="8173897"/>
            <a:ext cx="12931333" cy="20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96131" y="7111465"/>
            <a:ext cx="12931333" cy="205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96131" y="5982624"/>
            <a:ext cx="12931333" cy="205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96131" y="4901243"/>
            <a:ext cx="12931333" cy="205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696131" y="3789005"/>
            <a:ext cx="12931333" cy="205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06602" y="2691017"/>
            <a:ext cx="12931333" cy="205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30489" y="3725405"/>
            <a:ext cx="43383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2020 - September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0039" y="3641638"/>
            <a:ext cx="353377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Overall Site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Preparation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30489" y="3725405"/>
            <a:ext cx="43383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2020 - September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0039" y="3641638"/>
            <a:ext cx="353377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Overall Site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Preparation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0039" y="5086621"/>
            <a:ext cx="36512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Foreign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Nation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Build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604716" y="4908616"/>
            <a:ext cx="40709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2022 - September</a:t>
            </a:r>
            <a:r>
              <a:rPr sz="215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17072" y="5379689"/>
            <a:ext cx="12913638" cy="20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30489" y="3725405"/>
            <a:ext cx="43383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2020 - September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0039" y="3641638"/>
            <a:ext cx="353377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Overall Site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Preparation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0039" y="5086621"/>
            <a:ext cx="36512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Foreign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Nation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Build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604716" y="4908616"/>
            <a:ext cx="40709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2022 - September</a:t>
            </a:r>
            <a:r>
              <a:rPr sz="215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0039" y="6311714"/>
            <a:ext cx="237680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Soft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Opening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31359" y="6081355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17072" y="6551580"/>
            <a:ext cx="12913638" cy="20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17072" y="5379689"/>
            <a:ext cx="12913638" cy="205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30489" y="3725405"/>
            <a:ext cx="43383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2020 - September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0039" y="3641638"/>
            <a:ext cx="353377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Overall Site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Preparation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0039" y="5086621"/>
            <a:ext cx="36512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Foreign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Nation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Build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604716" y="4908616"/>
            <a:ext cx="40709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2022 - September</a:t>
            </a:r>
            <a:r>
              <a:rPr sz="215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0039" y="6311714"/>
            <a:ext cx="237680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Soft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Opening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31359" y="6081355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0039" y="7526337"/>
            <a:ext cx="102806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510418" y="7254094"/>
            <a:ext cx="35413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2022 - April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17072" y="7723471"/>
            <a:ext cx="12913638" cy="20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17072" y="6551580"/>
            <a:ext cx="12913638" cy="205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17072" y="5379689"/>
            <a:ext cx="12913638" cy="205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30489" y="3725405"/>
            <a:ext cx="433832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2020 - September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0039" y="3641638"/>
            <a:ext cx="353377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Overall Site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Preparation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0039" y="5086621"/>
            <a:ext cx="36512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5" dirty="0">
                <a:solidFill>
                  <a:srgbClr val="FFFFFF"/>
                </a:solidFill>
                <a:latin typeface="Helvetica Neue"/>
                <a:cs typeface="Helvetica Neue"/>
              </a:rPr>
              <a:t>Foreign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Nation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Build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604716" y="4908616"/>
            <a:ext cx="40709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2022 - September</a:t>
            </a:r>
            <a:r>
              <a:rPr sz="215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0039" y="6311714"/>
            <a:ext cx="237680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Soft</a:t>
            </a:r>
            <a:r>
              <a:rPr sz="310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Opening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31359" y="6081355"/>
            <a:ext cx="20535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0039" y="7526337"/>
            <a:ext cx="102806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Event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510418" y="7275036"/>
            <a:ext cx="354139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September 2022 - April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61963" y="2479370"/>
            <a:ext cx="29914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July 2020 - August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4722" y="2667846"/>
            <a:ext cx="466471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97560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	</a:t>
            </a:r>
            <a:r>
              <a:rPr sz="4650" spc="1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Early </a:t>
            </a:r>
            <a:r>
              <a:rPr sz="4650" spc="-30" baseline="1792" dirty="0">
                <a:solidFill>
                  <a:srgbClr val="FFFFFF"/>
                </a:solidFill>
                <a:latin typeface="Helvetica Neue"/>
                <a:cs typeface="Helvetica Neue"/>
              </a:rPr>
              <a:t>Works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650" spc="-5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Tendered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77622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Next 3</a:t>
            </a:r>
            <a:r>
              <a:rPr sz="3100" spc="-40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-55" dirty="0">
                <a:solidFill>
                  <a:srgbClr val="000000"/>
                </a:solidFill>
                <a:latin typeface="Helvetica Neue"/>
                <a:cs typeface="Helvetica Neue"/>
              </a:rPr>
              <a:t>Years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2935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148242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386936" y="793558"/>
            <a:ext cx="322072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Apr 2023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</a:t>
            </a:r>
            <a:r>
              <a:rPr sz="3100" spc="-35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392171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449882" y="793558"/>
            <a:ext cx="35274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 2022 Sep</a:t>
            </a:r>
            <a:r>
              <a:rPr sz="3100" spc="1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326370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858430" y="793558"/>
            <a:ext cx="33807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Jul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 Sep</a:t>
            </a:r>
            <a:r>
              <a:rPr sz="3100" spc="-59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2020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5883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5664" y="8751430"/>
            <a:ext cx="2934335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5"/>
              </a:lnSpc>
              <a:tabLst>
                <a:tab pos="776605" algn="l"/>
              </a:tabLst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	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Reconfigu</a:t>
            </a:r>
            <a:r>
              <a:rPr sz="4650" spc="-75" baseline="1792" dirty="0">
                <a:solidFill>
                  <a:srgbClr val="FFFFFF"/>
                </a:solidFill>
                <a:latin typeface="Helvetica Neue"/>
                <a:cs typeface="Helvetica Neue"/>
              </a:rPr>
              <a:t>r</a:t>
            </a:r>
            <a:r>
              <a:rPr sz="4650" spc="22" baseline="1792" dirty="0">
                <a:solidFill>
                  <a:srgbClr val="FFFFFF"/>
                </a:solidFill>
                <a:latin typeface="Helvetica Neue"/>
                <a:cs typeface="Helvetica Neue"/>
              </a:rPr>
              <a:t>e</a:t>
            </a:r>
            <a:endParaRPr sz="4650" baseline="1792">
              <a:latin typeface="Helvetica Neue"/>
              <a:cs typeface="Helvetica Neu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15079" y="9675673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625537" y="8479187"/>
            <a:ext cx="268414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April 2023 - July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2023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17072" y="8911325"/>
            <a:ext cx="12913638" cy="205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17072" y="7723471"/>
            <a:ext cx="12913638" cy="205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17072" y="6551580"/>
            <a:ext cx="12913638" cy="205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17072" y="5379689"/>
            <a:ext cx="12913638" cy="205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17072" y="4191835"/>
            <a:ext cx="12913638" cy="2054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17072" y="2972050"/>
            <a:ext cx="12913638" cy="2054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816" y="337270"/>
            <a:ext cx="19404435" cy="10675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996" y="431505"/>
            <a:ext cx="19174460" cy="10445750"/>
          </a:xfrm>
          <a:custGeom>
            <a:avLst/>
            <a:gdLst/>
            <a:ahLst/>
            <a:cxnLst/>
            <a:rect l="l" t="t" r="r" b="b"/>
            <a:pathLst>
              <a:path w="19174460" h="10445750">
                <a:moveTo>
                  <a:pt x="0" y="0"/>
                </a:moveTo>
                <a:lnTo>
                  <a:pt x="19174091" y="0"/>
                </a:lnTo>
                <a:lnTo>
                  <a:pt x="19174091" y="10445548"/>
                </a:lnTo>
                <a:lnTo>
                  <a:pt x="0" y="104455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4735" y="719559"/>
            <a:ext cx="4637314" cy="9869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86438" y="2385132"/>
            <a:ext cx="6181090" cy="2287270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 marR="23495">
              <a:lnSpc>
                <a:spcPct val="79900"/>
              </a:lnSpc>
              <a:spcBef>
                <a:spcPts val="2085"/>
              </a:spcBef>
            </a:pPr>
            <a:r>
              <a:rPr sz="8250" spc="-220" dirty="0">
                <a:solidFill>
                  <a:srgbClr val="27282D"/>
                </a:solidFill>
                <a:latin typeface="Helvetica"/>
                <a:cs typeface="Helvetica"/>
              </a:rPr>
              <a:t>Private</a:t>
            </a:r>
            <a:r>
              <a:rPr sz="8250" spc="-555" dirty="0">
                <a:solidFill>
                  <a:srgbClr val="27282D"/>
                </a:solidFill>
                <a:latin typeface="Helvetica"/>
                <a:cs typeface="Helvetica"/>
              </a:rPr>
              <a:t> </a:t>
            </a:r>
            <a:r>
              <a:rPr sz="8250" spc="-254" dirty="0">
                <a:solidFill>
                  <a:srgbClr val="27282D"/>
                </a:solidFill>
                <a:latin typeface="Helvetica"/>
                <a:cs typeface="Helvetica"/>
              </a:rPr>
              <a:t>Sector  Funding</a:t>
            </a:r>
            <a:endParaRPr sz="825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80676" y="5201800"/>
            <a:ext cx="5821045" cy="2004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51900"/>
              </a:lnSpc>
              <a:spcBef>
                <a:spcPts val="90"/>
              </a:spcBef>
            </a:pPr>
            <a:r>
              <a:rPr sz="2850" spc="10" dirty="0">
                <a:solidFill>
                  <a:srgbClr val="27282D"/>
                </a:solidFill>
                <a:latin typeface="Helvetica"/>
                <a:cs typeface="Helvetica"/>
              </a:rPr>
              <a:t>Australis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has received support from  5$ </a:t>
            </a:r>
            <a:r>
              <a:rPr sz="2850" spc="10" dirty="0">
                <a:solidFill>
                  <a:srgbClr val="27282D"/>
                </a:solidFill>
                <a:latin typeface="Helvetica"/>
                <a:cs typeface="Helvetica"/>
              </a:rPr>
              <a:t>Billion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Fund which </a:t>
            </a:r>
            <a:r>
              <a:rPr sz="2850" spc="10" dirty="0">
                <a:solidFill>
                  <a:srgbClr val="27282D"/>
                </a:solidFill>
                <a:latin typeface="Helvetica"/>
                <a:cs typeface="Helvetica"/>
              </a:rPr>
              <a:t>is </a:t>
            </a:r>
            <a:r>
              <a:rPr sz="2850" spc="15" dirty="0">
                <a:solidFill>
                  <a:srgbClr val="27282D"/>
                </a:solidFill>
                <a:latin typeface="Helvetica"/>
                <a:cs typeface="Helvetica"/>
              </a:rPr>
              <a:t>focused on  </a:t>
            </a:r>
            <a:r>
              <a:rPr sz="2850" spc="-5" dirty="0">
                <a:solidFill>
                  <a:srgbClr val="27282D"/>
                </a:solidFill>
                <a:latin typeface="Helvetica"/>
                <a:cs typeface="Helvetica"/>
              </a:rPr>
              <a:t>Sustainability.</a:t>
            </a:r>
            <a:endParaRPr sz="2850"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59116" y="1316787"/>
            <a:ext cx="4637314" cy="8674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9116" y="1316776"/>
            <a:ext cx="4637405" cy="8675370"/>
          </a:xfrm>
          <a:custGeom>
            <a:avLst/>
            <a:gdLst/>
            <a:ahLst/>
            <a:cxnLst/>
            <a:rect l="l" t="t" r="r" b="b"/>
            <a:pathLst>
              <a:path w="4637405" h="8675370">
                <a:moveTo>
                  <a:pt x="0" y="0"/>
                </a:moveTo>
                <a:lnTo>
                  <a:pt x="0" y="8675128"/>
                </a:lnTo>
                <a:lnTo>
                  <a:pt x="4637293" y="8675128"/>
                </a:lnTo>
                <a:lnTo>
                  <a:pt x="4637293" y="0"/>
                </a:lnTo>
                <a:lnTo>
                  <a:pt x="0" y="0"/>
                </a:lnTo>
                <a:close/>
              </a:path>
            </a:pathLst>
          </a:custGeom>
          <a:ln w="3141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340833" y="8299611"/>
            <a:ext cx="1874393" cy="21127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0039" y="2427016"/>
            <a:ext cx="3392804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816" y="337270"/>
            <a:ext cx="19404435" cy="10675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996" y="431505"/>
            <a:ext cx="19174460" cy="10445750"/>
          </a:xfrm>
          <a:custGeom>
            <a:avLst/>
            <a:gdLst/>
            <a:ahLst/>
            <a:cxnLst/>
            <a:rect l="l" t="t" r="r" b="b"/>
            <a:pathLst>
              <a:path w="19174460" h="10445750">
                <a:moveTo>
                  <a:pt x="0" y="0"/>
                </a:moveTo>
                <a:lnTo>
                  <a:pt x="19174091" y="0"/>
                </a:lnTo>
                <a:lnTo>
                  <a:pt x="19174091" y="10445548"/>
                </a:lnTo>
                <a:lnTo>
                  <a:pt x="0" y="104455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95353" y="719559"/>
            <a:ext cx="4637345" cy="9869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35937" y="4992383"/>
            <a:ext cx="59899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spc="-215" dirty="0">
                <a:solidFill>
                  <a:srgbClr val="27282D"/>
                </a:solidFill>
                <a:latin typeface="Raleway"/>
                <a:cs typeface="Raleway"/>
              </a:rPr>
              <a:t>Earth</a:t>
            </a:r>
            <a:r>
              <a:rPr sz="8250" spc="-570" dirty="0">
                <a:solidFill>
                  <a:srgbClr val="27282D"/>
                </a:solidFill>
                <a:latin typeface="Raleway"/>
                <a:cs typeface="Raleway"/>
              </a:rPr>
              <a:t> </a:t>
            </a:r>
            <a:r>
              <a:rPr sz="8250" spc="-215" dirty="0">
                <a:solidFill>
                  <a:srgbClr val="27282D"/>
                </a:solidFill>
                <a:latin typeface="Raleway"/>
                <a:cs typeface="Raleway"/>
              </a:rPr>
              <a:t>Ledger</a:t>
            </a:r>
            <a:endParaRPr sz="8250">
              <a:latin typeface="Raleway"/>
              <a:cs typeface="Ralewa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7350" y="6531603"/>
            <a:ext cx="5958205" cy="1323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9500"/>
              </a:lnSpc>
              <a:spcBef>
                <a:spcPts val="90"/>
              </a:spcBef>
            </a:pPr>
            <a:r>
              <a:rPr sz="2850" spc="20" dirty="0">
                <a:solidFill>
                  <a:srgbClr val="27282D"/>
                </a:solidFill>
                <a:latin typeface="Raleway"/>
                <a:cs typeface="Raleway"/>
              </a:rPr>
              <a:t>A </a:t>
            </a:r>
            <a:r>
              <a:rPr sz="2850" spc="10" dirty="0">
                <a:solidFill>
                  <a:srgbClr val="27282D"/>
                </a:solidFill>
                <a:latin typeface="Raleway"/>
                <a:cs typeface="Raleway"/>
              </a:rPr>
              <a:t>Digital Partner </a:t>
            </a:r>
            <a:r>
              <a:rPr sz="2850" spc="-5" dirty="0">
                <a:solidFill>
                  <a:srgbClr val="27282D"/>
                </a:solidFill>
                <a:latin typeface="Raleway"/>
                <a:cs typeface="Raleway"/>
              </a:rPr>
              <a:t>to </a:t>
            </a:r>
            <a:r>
              <a:rPr sz="2850" spc="15" dirty="0">
                <a:solidFill>
                  <a:srgbClr val="27282D"/>
                </a:solidFill>
                <a:latin typeface="Raleway"/>
                <a:cs typeface="Raleway"/>
              </a:rPr>
              <a:t>Support  Maximizing </a:t>
            </a:r>
            <a:r>
              <a:rPr sz="2850" spc="5" dirty="0">
                <a:solidFill>
                  <a:srgbClr val="27282D"/>
                </a:solidFill>
                <a:latin typeface="Raleway"/>
                <a:cs typeface="Raleway"/>
              </a:rPr>
              <a:t>Australis’ </a:t>
            </a:r>
            <a:r>
              <a:rPr sz="2850" spc="15" dirty="0">
                <a:solidFill>
                  <a:srgbClr val="27282D"/>
                </a:solidFill>
                <a:latin typeface="Raleway"/>
                <a:cs typeface="Raleway"/>
              </a:rPr>
              <a:t>Global</a:t>
            </a:r>
            <a:r>
              <a:rPr sz="2850" spc="-285" dirty="0">
                <a:solidFill>
                  <a:srgbClr val="27282D"/>
                </a:solidFill>
                <a:latin typeface="Raleway"/>
                <a:cs typeface="Raleway"/>
              </a:rPr>
              <a:t> </a:t>
            </a:r>
            <a:r>
              <a:rPr sz="2850" spc="15" dirty="0">
                <a:solidFill>
                  <a:srgbClr val="27282D"/>
                </a:solidFill>
                <a:latin typeface="Raleway"/>
                <a:cs typeface="Raleway"/>
              </a:rPr>
              <a:t>Impact</a:t>
            </a:r>
            <a:endParaRPr sz="2850">
              <a:latin typeface="Raleway"/>
              <a:cs typeface="Raleway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728556" y="1316787"/>
            <a:ext cx="4637241" cy="8674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728556" y="1316776"/>
            <a:ext cx="4637405" cy="8675370"/>
          </a:xfrm>
          <a:custGeom>
            <a:avLst/>
            <a:gdLst/>
            <a:ahLst/>
            <a:cxnLst/>
            <a:rect l="l" t="t" r="r" b="b"/>
            <a:pathLst>
              <a:path w="4637405" h="8675370">
                <a:moveTo>
                  <a:pt x="0" y="0"/>
                </a:moveTo>
                <a:lnTo>
                  <a:pt x="0" y="8675128"/>
                </a:lnTo>
                <a:lnTo>
                  <a:pt x="4637293" y="8675128"/>
                </a:lnTo>
                <a:lnTo>
                  <a:pt x="4637293" y="0"/>
                </a:lnTo>
                <a:lnTo>
                  <a:pt x="0" y="0"/>
                </a:lnTo>
                <a:close/>
              </a:path>
            </a:pathLst>
          </a:custGeom>
          <a:ln w="3141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2176" y="2300621"/>
            <a:ext cx="2359823" cy="2359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42742" y="2640076"/>
            <a:ext cx="3561715" cy="0"/>
          </a:xfrm>
          <a:custGeom>
            <a:avLst/>
            <a:gdLst/>
            <a:ahLst/>
            <a:cxnLst/>
            <a:rect l="l" t="t" r="r" b="b"/>
            <a:pathLst>
              <a:path w="3561715">
                <a:moveTo>
                  <a:pt x="0" y="0"/>
                </a:moveTo>
                <a:lnTo>
                  <a:pt x="3561358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59434" y="620148"/>
            <a:ext cx="0" cy="1332865"/>
          </a:xfrm>
          <a:custGeom>
            <a:avLst/>
            <a:gdLst/>
            <a:ahLst/>
            <a:cxnLst/>
            <a:rect l="l" t="t" r="r" b="b"/>
            <a:pathLst>
              <a:path h="1332864">
                <a:moveTo>
                  <a:pt x="0" y="1332776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82429" y="0"/>
            <a:ext cx="1540510" cy="770255"/>
          </a:xfrm>
          <a:custGeom>
            <a:avLst/>
            <a:gdLst/>
            <a:ahLst/>
            <a:cxnLst/>
            <a:rect l="l" t="t" r="r" b="b"/>
            <a:pathLst>
              <a:path w="1540509" h="770255">
                <a:moveTo>
                  <a:pt x="1540338" y="0"/>
                </a:moveTo>
                <a:lnTo>
                  <a:pt x="770169" y="770169"/>
                </a:ln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3912" y="8332378"/>
            <a:ext cx="0" cy="2931160"/>
          </a:xfrm>
          <a:custGeom>
            <a:avLst/>
            <a:gdLst/>
            <a:ahLst/>
            <a:cxnLst/>
            <a:rect l="l" t="t" r="r" b="b"/>
            <a:pathLst>
              <a:path h="2931159">
                <a:moveTo>
                  <a:pt x="0" y="2930926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02474" y="542982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23465" y="563961"/>
            <a:ext cx="271937" cy="272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23465" y="56396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682" y="0"/>
                </a:moveTo>
                <a:lnTo>
                  <a:pt x="62671" y="0"/>
                </a:lnTo>
                <a:lnTo>
                  <a:pt x="50564" y="47"/>
                </a:lnTo>
                <a:lnTo>
                  <a:pt x="11887" y="11845"/>
                </a:lnTo>
                <a:lnTo>
                  <a:pt x="0" y="50436"/>
                </a:lnTo>
                <a:lnTo>
                  <a:pt x="4" y="221552"/>
                </a:lnTo>
                <a:lnTo>
                  <a:pt x="11887" y="260109"/>
                </a:lnTo>
                <a:lnTo>
                  <a:pt x="50432" y="271986"/>
                </a:lnTo>
                <a:lnTo>
                  <a:pt x="62357" y="272033"/>
                </a:lnTo>
                <a:lnTo>
                  <a:pt x="209368" y="272033"/>
                </a:lnTo>
                <a:lnTo>
                  <a:pt x="253693" y="265284"/>
                </a:lnTo>
                <a:lnTo>
                  <a:pt x="271606" y="231013"/>
                </a:lnTo>
                <a:lnTo>
                  <a:pt x="271937" y="221552"/>
                </a:lnTo>
                <a:lnTo>
                  <a:pt x="271932" y="50436"/>
                </a:lnTo>
                <a:lnTo>
                  <a:pt x="260100" y="11845"/>
                </a:lnTo>
                <a:lnTo>
                  <a:pt x="221547" y="47"/>
                </a:lnTo>
                <a:lnTo>
                  <a:pt x="209682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6954" y="8217973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7943" y="8238914"/>
            <a:ext cx="271948" cy="272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7943" y="823891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5">
                <a:moveTo>
                  <a:pt x="221520" y="47"/>
                </a:moveTo>
                <a:lnTo>
                  <a:pt x="50542" y="47"/>
                </a:lnTo>
                <a:lnTo>
                  <a:pt x="40973" y="382"/>
                </a:lnTo>
                <a:lnTo>
                  <a:pt x="6695" y="18307"/>
                </a:lnTo>
                <a:lnTo>
                  <a:pt x="0" y="50475"/>
                </a:lnTo>
                <a:lnTo>
                  <a:pt x="4" y="221577"/>
                </a:lnTo>
                <a:lnTo>
                  <a:pt x="11848" y="260147"/>
                </a:lnTo>
                <a:lnTo>
                  <a:pt x="50427" y="271996"/>
                </a:lnTo>
                <a:lnTo>
                  <a:pt x="62337" y="272044"/>
                </a:lnTo>
                <a:lnTo>
                  <a:pt x="209338" y="272044"/>
                </a:lnTo>
                <a:lnTo>
                  <a:pt x="253688" y="265300"/>
                </a:lnTo>
                <a:lnTo>
                  <a:pt x="271615" y="231026"/>
                </a:lnTo>
                <a:lnTo>
                  <a:pt x="271948" y="221577"/>
                </a:lnTo>
                <a:lnTo>
                  <a:pt x="271944" y="50475"/>
                </a:lnTo>
                <a:lnTo>
                  <a:pt x="260100" y="11896"/>
                </a:lnTo>
                <a:lnTo>
                  <a:pt x="221520" y="47"/>
                </a:lnTo>
                <a:close/>
              </a:path>
              <a:path w="272414" h="272415">
                <a:moveTo>
                  <a:pt x="209610" y="0"/>
                </a:moveTo>
                <a:lnTo>
                  <a:pt x="62609" y="0"/>
                </a:lnTo>
                <a:lnTo>
                  <a:pt x="50542" y="47"/>
                </a:lnTo>
                <a:lnTo>
                  <a:pt x="221520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46954" y="11113486"/>
            <a:ext cx="313923" cy="1950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7943" y="11134427"/>
            <a:ext cx="271947" cy="1741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7943" y="11134427"/>
            <a:ext cx="272415" cy="174625"/>
          </a:xfrm>
          <a:custGeom>
            <a:avLst/>
            <a:gdLst/>
            <a:ahLst/>
            <a:cxnLst/>
            <a:rect l="l" t="t" r="r" b="b"/>
            <a:pathLst>
              <a:path w="272414" h="174625">
                <a:moveTo>
                  <a:pt x="209610" y="0"/>
                </a:moveTo>
                <a:lnTo>
                  <a:pt x="62610" y="0"/>
                </a:lnTo>
                <a:lnTo>
                  <a:pt x="50542" y="47"/>
                </a:lnTo>
                <a:lnTo>
                  <a:pt x="11848" y="11895"/>
                </a:lnTo>
                <a:lnTo>
                  <a:pt x="0" y="50470"/>
                </a:lnTo>
                <a:lnTo>
                  <a:pt x="2" y="174128"/>
                </a:lnTo>
                <a:lnTo>
                  <a:pt x="271947" y="174128"/>
                </a:lnTo>
                <a:lnTo>
                  <a:pt x="271944" y="50470"/>
                </a:lnTo>
                <a:lnTo>
                  <a:pt x="260100" y="11895"/>
                </a:lnTo>
                <a:lnTo>
                  <a:pt x="221520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50621" y="2929619"/>
            <a:ext cx="8625840" cy="26225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24765" algn="ctr">
              <a:lnSpc>
                <a:spcPts val="6759"/>
              </a:lnSpc>
              <a:spcBef>
                <a:spcPts val="459"/>
              </a:spcBef>
            </a:pPr>
            <a:r>
              <a:rPr sz="5750" spc="10" dirty="0">
                <a:solidFill>
                  <a:srgbClr val="FFFFFF"/>
                </a:solidFill>
                <a:latin typeface="Raleway"/>
                <a:cs typeface="Raleway"/>
              </a:rPr>
              <a:t>A </a:t>
            </a:r>
            <a:r>
              <a:rPr sz="5750" spc="5" dirty="0">
                <a:solidFill>
                  <a:srgbClr val="FFFFFF"/>
                </a:solidFill>
                <a:latin typeface="Raleway"/>
                <a:cs typeface="Raleway"/>
              </a:rPr>
              <a:t>Global </a:t>
            </a:r>
            <a:r>
              <a:rPr sz="5750" spc="-35" dirty="0">
                <a:solidFill>
                  <a:srgbClr val="FFFFFF"/>
                </a:solidFill>
                <a:latin typeface="Raleway"/>
                <a:cs typeface="Raleway"/>
              </a:rPr>
              <a:t>Log </a:t>
            </a:r>
            <a:r>
              <a:rPr sz="5750" spc="-5" dirty="0">
                <a:solidFill>
                  <a:srgbClr val="FFFFFF"/>
                </a:solidFill>
                <a:latin typeface="Raleway"/>
                <a:cs typeface="Raleway"/>
              </a:rPr>
              <a:t>of  </a:t>
            </a:r>
            <a:r>
              <a:rPr sz="5750" spc="-10" dirty="0">
                <a:solidFill>
                  <a:srgbClr val="FFFFFF"/>
                </a:solidFill>
                <a:latin typeface="Raleway"/>
                <a:cs typeface="Raleway"/>
              </a:rPr>
              <a:t>Environmental  </a:t>
            </a:r>
            <a:r>
              <a:rPr sz="5750" spc="10" dirty="0">
                <a:solidFill>
                  <a:srgbClr val="FFFFFF"/>
                </a:solidFill>
                <a:latin typeface="Raleway"/>
                <a:cs typeface="Raleway"/>
              </a:rPr>
              <a:t>Challenges and</a:t>
            </a:r>
            <a:r>
              <a:rPr sz="5750" spc="-50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5750" spc="5" dirty="0">
                <a:solidFill>
                  <a:srgbClr val="FFFFFF"/>
                </a:solidFill>
                <a:latin typeface="Raleway"/>
                <a:cs typeface="Raleway"/>
              </a:rPr>
              <a:t>Solutions</a:t>
            </a:r>
            <a:endParaRPr sz="5750">
              <a:latin typeface="Raleway"/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640076"/>
            <a:ext cx="13824585" cy="0"/>
          </a:xfrm>
          <a:custGeom>
            <a:avLst/>
            <a:gdLst/>
            <a:ahLst/>
            <a:cxnLst/>
            <a:rect l="l" t="t" r="r" b="b"/>
            <a:pathLst>
              <a:path w="13824585">
                <a:moveTo>
                  <a:pt x="0" y="0"/>
                </a:moveTo>
                <a:lnTo>
                  <a:pt x="13824204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8364467"/>
            <a:ext cx="11592560" cy="0"/>
          </a:xfrm>
          <a:custGeom>
            <a:avLst/>
            <a:gdLst/>
            <a:ahLst/>
            <a:cxnLst/>
            <a:rect l="l" t="t" r="r" b="b"/>
            <a:pathLst>
              <a:path w="11592560">
                <a:moveTo>
                  <a:pt x="0" y="0"/>
                </a:moveTo>
                <a:lnTo>
                  <a:pt x="11591971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784140" y="8374938"/>
            <a:ext cx="1320165" cy="0"/>
          </a:xfrm>
          <a:custGeom>
            <a:avLst/>
            <a:gdLst/>
            <a:ahLst/>
            <a:cxnLst/>
            <a:rect l="l" t="t" r="r" b="b"/>
            <a:pathLst>
              <a:path w="1320165">
                <a:moveTo>
                  <a:pt x="0" y="0"/>
                </a:moveTo>
                <a:lnTo>
                  <a:pt x="1319959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54021" y="1939480"/>
            <a:ext cx="9073650" cy="91085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416180" y="9023674"/>
            <a:ext cx="153924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FFFFFF"/>
                </a:solidFill>
                <a:latin typeface="Raleway"/>
                <a:cs typeface="Raleway"/>
              </a:rPr>
              <a:t>Marketplace</a:t>
            </a:r>
            <a:endParaRPr sz="2050">
              <a:latin typeface="Raleway"/>
              <a:cs typeface="Ralewa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05709" y="6426894"/>
            <a:ext cx="1581150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indent="-73660">
              <a:lnSpc>
                <a:spcPct val="100499"/>
              </a:lnSpc>
              <a:spcBef>
                <a:spcPts val="95"/>
              </a:spcBef>
            </a:pPr>
            <a:r>
              <a:rPr sz="2050" spc="-25" dirty="0">
                <a:solidFill>
                  <a:srgbClr val="FFFFFF"/>
                </a:solidFill>
                <a:latin typeface="Raleway"/>
                <a:cs typeface="Raleway"/>
              </a:rPr>
              <a:t>A</a:t>
            </a:r>
            <a:r>
              <a:rPr sz="2050" dirty="0">
                <a:solidFill>
                  <a:srgbClr val="FFFFFF"/>
                </a:solidFill>
                <a:latin typeface="Raleway"/>
                <a:cs typeface="Raleway"/>
              </a:rPr>
              <a:t>u</a:t>
            </a:r>
            <a:r>
              <a:rPr sz="2050" spc="-25" dirty="0">
                <a:solidFill>
                  <a:srgbClr val="FFFFFF"/>
                </a:solidFill>
                <a:latin typeface="Raleway"/>
                <a:cs typeface="Raleway"/>
              </a:rPr>
              <a:t>t</a:t>
            </a:r>
            <a:r>
              <a:rPr sz="2050" spc="5" dirty="0">
                <a:solidFill>
                  <a:srgbClr val="FFFFFF"/>
                </a:solidFill>
                <a:latin typeface="Raleway"/>
                <a:cs typeface="Raleway"/>
              </a:rPr>
              <a:t>onomous  Community</a:t>
            </a:r>
            <a:endParaRPr sz="2050">
              <a:latin typeface="Raleway"/>
              <a:cs typeface="Raleway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295672" y="6301244"/>
            <a:ext cx="123571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5" dirty="0">
                <a:solidFill>
                  <a:srgbClr val="FFFFFF"/>
                </a:solidFill>
                <a:latin typeface="Raleway"/>
                <a:cs typeface="Raleway"/>
              </a:rPr>
              <a:t>Education</a:t>
            </a:r>
            <a:endParaRPr sz="2050">
              <a:latin typeface="Raleway"/>
              <a:cs typeface="Raleway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520888" y="3589284"/>
            <a:ext cx="13379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FFFFFF"/>
                </a:solidFill>
                <a:latin typeface="Raleway"/>
                <a:cs typeface="Raleway"/>
              </a:rPr>
              <a:t>Global</a:t>
            </a:r>
            <a:r>
              <a:rPr sz="2050" spc="-114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Raleway"/>
                <a:cs typeface="Raleway"/>
              </a:rPr>
              <a:t>Log</a:t>
            </a:r>
            <a:endParaRPr sz="2050">
              <a:latin typeface="Raleway"/>
              <a:cs typeface="Raleway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55522" y="6301244"/>
            <a:ext cx="10115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50" dirty="0">
                <a:solidFill>
                  <a:srgbClr val="FFFFFF"/>
                </a:solidFill>
                <a:latin typeface="Raleway"/>
                <a:cs typeface="Raleway"/>
              </a:rPr>
              <a:t>F</a:t>
            </a:r>
            <a:r>
              <a:rPr sz="2050" spc="5" dirty="0">
                <a:solidFill>
                  <a:srgbClr val="FFFFFF"/>
                </a:solidFill>
                <a:latin typeface="Raleway"/>
                <a:cs typeface="Raleway"/>
              </a:rPr>
              <a:t>unding</a:t>
            </a:r>
            <a:endParaRPr sz="2050">
              <a:latin typeface="Raleway"/>
              <a:cs typeface="Raleway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5653" y="5064274"/>
            <a:ext cx="9664782" cy="62442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90960" y="10824318"/>
            <a:ext cx="600075" cy="0"/>
          </a:xfrm>
          <a:custGeom>
            <a:avLst/>
            <a:gdLst/>
            <a:ahLst/>
            <a:cxnLst/>
            <a:rect l="l" t="t" r="r" b="b"/>
            <a:pathLst>
              <a:path w="600075">
                <a:moveTo>
                  <a:pt x="0" y="0"/>
                </a:moveTo>
                <a:lnTo>
                  <a:pt x="599770" y="0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928498" y="10253186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919126" y="10243661"/>
            <a:ext cx="543560" cy="0"/>
          </a:xfrm>
          <a:custGeom>
            <a:avLst/>
            <a:gdLst/>
            <a:ahLst/>
            <a:cxnLst/>
            <a:rect l="l" t="t" r="r" b="b"/>
            <a:pathLst>
              <a:path w="543559">
                <a:moveTo>
                  <a:pt x="0" y="0"/>
                </a:moveTo>
                <a:lnTo>
                  <a:pt x="54354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453298" y="10252661"/>
            <a:ext cx="0" cy="572135"/>
          </a:xfrm>
          <a:custGeom>
            <a:avLst/>
            <a:gdLst/>
            <a:ahLst/>
            <a:cxnLst/>
            <a:rect l="l" t="t" r="r" b="b"/>
            <a:pathLst>
              <a:path h="572134">
                <a:moveTo>
                  <a:pt x="0" y="0"/>
                </a:moveTo>
                <a:lnTo>
                  <a:pt x="0" y="571655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928445" y="10318261"/>
            <a:ext cx="525145" cy="0"/>
          </a:xfrm>
          <a:custGeom>
            <a:avLst/>
            <a:gdLst/>
            <a:ahLst/>
            <a:cxnLst/>
            <a:rect l="l" t="t" r="r" b="b"/>
            <a:pathLst>
              <a:path w="525144">
                <a:moveTo>
                  <a:pt x="0" y="0"/>
                </a:moveTo>
                <a:lnTo>
                  <a:pt x="524800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956612" y="102714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94098" y="102714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031584" y="102714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069069" y="10243290"/>
            <a:ext cx="19050" cy="75565"/>
          </a:xfrm>
          <a:custGeom>
            <a:avLst/>
            <a:gdLst/>
            <a:ahLst/>
            <a:cxnLst/>
            <a:rect l="l" t="t" r="r" b="b"/>
            <a:pathLst>
              <a:path w="19050" h="75565">
                <a:moveTo>
                  <a:pt x="18742" y="74972"/>
                </a:moveTo>
                <a:lnTo>
                  <a:pt x="0" y="74972"/>
                </a:lnTo>
                <a:lnTo>
                  <a:pt x="0" y="0"/>
                </a:lnTo>
                <a:lnTo>
                  <a:pt x="18742" y="0"/>
                </a:lnTo>
                <a:lnTo>
                  <a:pt x="18742" y="749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106555" y="10280774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>
                <a:moveTo>
                  <a:pt x="0" y="0"/>
                </a:moveTo>
                <a:lnTo>
                  <a:pt x="318524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956612" y="10468450"/>
            <a:ext cx="468630" cy="0"/>
          </a:xfrm>
          <a:custGeom>
            <a:avLst/>
            <a:gdLst/>
            <a:ahLst/>
            <a:cxnLst/>
            <a:rect l="l" t="t" r="r" b="b"/>
            <a:pathLst>
              <a:path w="468630">
                <a:moveTo>
                  <a:pt x="0" y="0"/>
                </a:moveTo>
                <a:lnTo>
                  <a:pt x="46846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965984" y="10364946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979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956612" y="10355421"/>
            <a:ext cx="468630" cy="0"/>
          </a:xfrm>
          <a:custGeom>
            <a:avLst/>
            <a:gdLst/>
            <a:ahLst/>
            <a:cxnLst/>
            <a:rect l="l" t="t" r="r" b="b"/>
            <a:pathLst>
              <a:path w="468630">
                <a:moveTo>
                  <a:pt x="0" y="0"/>
                </a:moveTo>
                <a:lnTo>
                  <a:pt x="468467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415708" y="10365117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715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181527" y="1040260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144041" y="1040260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219013" y="1040260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8742" y="18744"/>
                </a:moveTo>
                <a:lnTo>
                  <a:pt x="0" y="18744"/>
                </a:lnTo>
                <a:lnTo>
                  <a:pt x="0" y="0"/>
                </a:lnTo>
                <a:lnTo>
                  <a:pt x="18742" y="0"/>
                </a:lnTo>
                <a:lnTo>
                  <a:pt x="18742" y="18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956612" y="10599261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956612" y="10533856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742" y="55879"/>
                </a:lnTo>
                <a:lnTo>
                  <a:pt x="187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956612" y="10524331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078389" y="10533803"/>
            <a:ext cx="19050" cy="56515"/>
          </a:xfrm>
          <a:custGeom>
            <a:avLst/>
            <a:gdLst/>
            <a:ahLst/>
            <a:cxnLst/>
            <a:rect l="l" t="t" r="r" b="b"/>
            <a:pathLst>
              <a:path w="19050" h="56515">
                <a:moveTo>
                  <a:pt x="18742" y="0"/>
                </a:moveTo>
                <a:lnTo>
                  <a:pt x="0" y="0"/>
                </a:lnTo>
                <a:lnTo>
                  <a:pt x="0" y="56228"/>
                </a:lnTo>
                <a:lnTo>
                  <a:pt x="18742" y="56228"/>
                </a:lnTo>
                <a:lnTo>
                  <a:pt x="18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115874" y="10599261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4994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15874" y="10533856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742" y="55879"/>
                </a:lnTo>
                <a:lnTo>
                  <a:pt x="187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115874" y="10524331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4994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47075" y="10533803"/>
            <a:ext cx="19050" cy="56515"/>
          </a:xfrm>
          <a:custGeom>
            <a:avLst/>
            <a:gdLst/>
            <a:ahLst/>
            <a:cxnLst/>
            <a:rect l="l" t="t" r="r" b="b"/>
            <a:pathLst>
              <a:path w="19050" h="56515">
                <a:moveTo>
                  <a:pt x="18742" y="0"/>
                </a:moveTo>
                <a:lnTo>
                  <a:pt x="0" y="0"/>
                </a:lnTo>
                <a:lnTo>
                  <a:pt x="0" y="56228"/>
                </a:lnTo>
                <a:lnTo>
                  <a:pt x="18742" y="56228"/>
                </a:lnTo>
                <a:lnTo>
                  <a:pt x="18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284560" y="10599261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284560" y="10533856"/>
            <a:ext cx="19050" cy="55880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0" y="55879"/>
                </a:moveTo>
                <a:lnTo>
                  <a:pt x="18742" y="55879"/>
                </a:lnTo>
                <a:lnTo>
                  <a:pt x="18742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284560" y="10524331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406337" y="10533803"/>
            <a:ext cx="19050" cy="56515"/>
          </a:xfrm>
          <a:custGeom>
            <a:avLst/>
            <a:gdLst/>
            <a:ahLst/>
            <a:cxnLst/>
            <a:rect l="l" t="t" r="r" b="b"/>
            <a:pathLst>
              <a:path w="19050" h="56515">
                <a:moveTo>
                  <a:pt x="18742" y="0"/>
                </a:moveTo>
                <a:lnTo>
                  <a:pt x="0" y="0"/>
                </a:lnTo>
                <a:lnTo>
                  <a:pt x="0" y="56228"/>
                </a:lnTo>
                <a:lnTo>
                  <a:pt x="18742" y="56228"/>
                </a:lnTo>
                <a:lnTo>
                  <a:pt x="18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956612" y="1063688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956612" y="1067437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956612" y="1071185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115874" y="1063688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623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115874" y="1067437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623" y="0"/>
                </a:lnTo>
              </a:path>
            </a:pathLst>
          </a:custGeom>
          <a:ln w="187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115874" y="1071185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623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284560" y="1063688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284560" y="10674374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284560" y="1071185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0" y="0"/>
                </a:moveTo>
                <a:lnTo>
                  <a:pt x="140519" y="0"/>
                </a:lnTo>
              </a:path>
            </a:pathLst>
          </a:custGeom>
          <a:ln w="187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956612" y="10786833"/>
            <a:ext cx="468630" cy="0"/>
          </a:xfrm>
          <a:custGeom>
            <a:avLst/>
            <a:gdLst/>
            <a:ahLst/>
            <a:cxnLst/>
            <a:rect l="l" t="t" r="r" b="b"/>
            <a:pathLst>
              <a:path w="468630">
                <a:moveTo>
                  <a:pt x="0" y="0"/>
                </a:moveTo>
                <a:lnTo>
                  <a:pt x="468467" y="0"/>
                </a:lnTo>
              </a:path>
            </a:pathLst>
          </a:custGeom>
          <a:ln w="187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02285" y="6556418"/>
            <a:ext cx="296545" cy="125730"/>
          </a:xfrm>
          <a:custGeom>
            <a:avLst/>
            <a:gdLst/>
            <a:ahLst/>
            <a:cxnLst/>
            <a:rect l="l" t="t" r="r" b="b"/>
            <a:pathLst>
              <a:path w="296545" h="125729">
                <a:moveTo>
                  <a:pt x="82405" y="0"/>
                </a:moveTo>
                <a:lnTo>
                  <a:pt x="0" y="0"/>
                </a:lnTo>
                <a:lnTo>
                  <a:pt x="0" y="17936"/>
                </a:lnTo>
                <a:lnTo>
                  <a:pt x="79159" y="17936"/>
                </a:lnTo>
                <a:lnTo>
                  <a:pt x="177900" y="53820"/>
                </a:lnTo>
                <a:lnTo>
                  <a:pt x="270044" y="53820"/>
                </a:lnTo>
                <a:lnTo>
                  <a:pt x="278106" y="61872"/>
                </a:lnTo>
                <a:lnTo>
                  <a:pt x="278106" y="81651"/>
                </a:lnTo>
                <a:lnTo>
                  <a:pt x="270044" y="89704"/>
                </a:lnTo>
                <a:lnTo>
                  <a:pt x="161461" y="89704"/>
                </a:lnTo>
                <a:lnTo>
                  <a:pt x="147516" y="92527"/>
                </a:lnTo>
                <a:lnTo>
                  <a:pt x="136134" y="100224"/>
                </a:lnTo>
                <a:lnTo>
                  <a:pt x="128463" y="111632"/>
                </a:lnTo>
                <a:lnTo>
                  <a:pt x="125650" y="125587"/>
                </a:lnTo>
                <a:lnTo>
                  <a:pt x="143555" y="125587"/>
                </a:lnTo>
                <a:lnTo>
                  <a:pt x="143555" y="115703"/>
                </a:lnTo>
                <a:lnTo>
                  <a:pt x="151618" y="107651"/>
                </a:lnTo>
                <a:lnTo>
                  <a:pt x="260201" y="107651"/>
                </a:lnTo>
                <a:lnTo>
                  <a:pt x="274162" y="104827"/>
                </a:lnTo>
                <a:lnTo>
                  <a:pt x="285580" y="97130"/>
                </a:lnTo>
                <a:lnTo>
                  <a:pt x="293287" y="85723"/>
                </a:lnTo>
                <a:lnTo>
                  <a:pt x="296116" y="71767"/>
                </a:lnTo>
                <a:lnTo>
                  <a:pt x="293287" y="57811"/>
                </a:lnTo>
                <a:lnTo>
                  <a:pt x="285580" y="46404"/>
                </a:lnTo>
                <a:lnTo>
                  <a:pt x="274162" y="38707"/>
                </a:lnTo>
                <a:lnTo>
                  <a:pt x="260201" y="35883"/>
                </a:lnTo>
                <a:lnTo>
                  <a:pt x="181041" y="35883"/>
                </a:lnTo>
                <a:lnTo>
                  <a:pt x="82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911290" y="6592302"/>
            <a:ext cx="448945" cy="179705"/>
          </a:xfrm>
          <a:custGeom>
            <a:avLst/>
            <a:gdLst/>
            <a:ahLst/>
            <a:cxnLst/>
            <a:rect l="l" t="t" r="r" b="b"/>
            <a:pathLst>
              <a:path w="448945" h="179704">
                <a:moveTo>
                  <a:pt x="37381" y="107651"/>
                </a:moveTo>
                <a:lnTo>
                  <a:pt x="0" y="107651"/>
                </a:lnTo>
                <a:lnTo>
                  <a:pt x="0" y="125587"/>
                </a:lnTo>
                <a:lnTo>
                  <a:pt x="34344" y="125587"/>
                </a:lnTo>
                <a:lnTo>
                  <a:pt x="185439" y="178905"/>
                </a:lnTo>
                <a:lnTo>
                  <a:pt x="186905" y="179408"/>
                </a:lnTo>
                <a:lnTo>
                  <a:pt x="208475" y="179408"/>
                </a:lnTo>
                <a:lnTo>
                  <a:pt x="242981" y="161471"/>
                </a:lnTo>
                <a:lnTo>
                  <a:pt x="189941" y="161471"/>
                </a:lnTo>
                <a:lnTo>
                  <a:pt x="38846" y="108153"/>
                </a:lnTo>
                <a:lnTo>
                  <a:pt x="37381" y="107651"/>
                </a:lnTo>
                <a:close/>
              </a:path>
              <a:path w="448945" h="179704">
                <a:moveTo>
                  <a:pt x="443075" y="17978"/>
                </a:moveTo>
                <a:lnTo>
                  <a:pt x="413914" y="17978"/>
                </a:lnTo>
                <a:lnTo>
                  <a:pt x="423233" y="18617"/>
                </a:lnTo>
                <a:lnTo>
                  <a:pt x="430562" y="26407"/>
                </a:lnTo>
                <a:lnTo>
                  <a:pt x="430562" y="39014"/>
                </a:lnTo>
                <a:lnTo>
                  <a:pt x="427526" y="43757"/>
                </a:lnTo>
                <a:lnTo>
                  <a:pt x="425117" y="46574"/>
                </a:lnTo>
                <a:lnTo>
                  <a:pt x="204182" y="161471"/>
                </a:lnTo>
                <a:lnTo>
                  <a:pt x="242981" y="161471"/>
                </a:lnTo>
                <a:lnTo>
                  <a:pt x="434751" y="61788"/>
                </a:lnTo>
                <a:lnTo>
                  <a:pt x="448572" y="35883"/>
                </a:lnTo>
                <a:lnTo>
                  <a:pt x="445743" y="21927"/>
                </a:lnTo>
                <a:lnTo>
                  <a:pt x="443075" y="17978"/>
                </a:lnTo>
                <a:close/>
              </a:path>
              <a:path w="448945" h="179704">
                <a:moveTo>
                  <a:pt x="412657" y="0"/>
                </a:moveTo>
                <a:lnTo>
                  <a:pt x="266484" y="45265"/>
                </a:lnTo>
                <a:lnTo>
                  <a:pt x="271824" y="62385"/>
                </a:lnTo>
                <a:lnTo>
                  <a:pt x="413914" y="17978"/>
                </a:lnTo>
                <a:lnTo>
                  <a:pt x="443075" y="17978"/>
                </a:lnTo>
                <a:lnTo>
                  <a:pt x="438036" y="10520"/>
                </a:lnTo>
                <a:lnTo>
                  <a:pt x="426618" y="2823"/>
                </a:lnTo>
                <a:lnTo>
                  <a:pt x="412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785744" y="6538471"/>
            <a:ext cx="125545" cy="1973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035579" y="6197277"/>
            <a:ext cx="164078" cy="1079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153482" y="6323179"/>
            <a:ext cx="134620" cy="269240"/>
          </a:xfrm>
          <a:custGeom>
            <a:avLst/>
            <a:gdLst/>
            <a:ahLst/>
            <a:cxnLst/>
            <a:rect l="l" t="t" r="r" b="b"/>
            <a:pathLst>
              <a:path w="134620" h="269240">
                <a:moveTo>
                  <a:pt x="0" y="0"/>
                </a:moveTo>
                <a:lnTo>
                  <a:pt x="0" y="17947"/>
                </a:lnTo>
                <a:lnTo>
                  <a:pt x="21580" y="22304"/>
                </a:lnTo>
                <a:lnTo>
                  <a:pt x="51689" y="38195"/>
                </a:lnTo>
                <a:lnTo>
                  <a:pt x="82673" y="69848"/>
                </a:lnTo>
                <a:lnTo>
                  <a:pt x="106876" y="121492"/>
                </a:lnTo>
                <a:lnTo>
                  <a:pt x="116645" y="197355"/>
                </a:lnTo>
                <a:lnTo>
                  <a:pt x="116645" y="269122"/>
                </a:lnTo>
                <a:lnTo>
                  <a:pt x="134550" y="269122"/>
                </a:lnTo>
                <a:lnTo>
                  <a:pt x="134550" y="197355"/>
                </a:lnTo>
                <a:lnTo>
                  <a:pt x="126561" y="125837"/>
                </a:lnTo>
                <a:lnTo>
                  <a:pt x="105996" y="73358"/>
                </a:lnTo>
                <a:lnTo>
                  <a:pt x="77955" y="37226"/>
                </a:lnTo>
                <a:lnTo>
                  <a:pt x="47541" y="14750"/>
                </a:lnTo>
                <a:lnTo>
                  <a:pt x="19855" y="32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947206" y="6287295"/>
            <a:ext cx="233186" cy="2511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921745" y="2108375"/>
            <a:ext cx="538480" cy="575310"/>
          </a:xfrm>
          <a:custGeom>
            <a:avLst/>
            <a:gdLst/>
            <a:ahLst/>
            <a:cxnLst/>
            <a:rect l="l" t="t" r="r" b="b"/>
            <a:pathLst>
              <a:path w="538480" h="575310">
                <a:moveTo>
                  <a:pt x="421557" y="53820"/>
                </a:moveTo>
                <a:lnTo>
                  <a:pt x="44815" y="53820"/>
                </a:lnTo>
                <a:lnTo>
                  <a:pt x="27387" y="57351"/>
                </a:lnTo>
                <a:lnTo>
                  <a:pt x="13140" y="66974"/>
                </a:lnTo>
                <a:lnTo>
                  <a:pt x="3527" y="81234"/>
                </a:lnTo>
                <a:lnTo>
                  <a:pt x="0" y="98677"/>
                </a:lnTo>
                <a:lnTo>
                  <a:pt x="99" y="522926"/>
                </a:lnTo>
                <a:lnTo>
                  <a:pt x="942" y="524957"/>
                </a:lnTo>
                <a:lnTo>
                  <a:pt x="47433" y="571500"/>
                </a:lnTo>
                <a:lnTo>
                  <a:pt x="50993" y="574998"/>
                </a:lnTo>
                <a:lnTo>
                  <a:pt x="56647" y="574998"/>
                </a:lnTo>
                <a:lnTo>
                  <a:pt x="60102" y="571500"/>
                </a:lnTo>
                <a:lnTo>
                  <a:pt x="79199" y="552464"/>
                </a:lnTo>
                <a:lnTo>
                  <a:pt x="53820" y="552464"/>
                </a:lnTo>
                <a:lnTo>
                  <a:pt x="17905" y="516591"/>
                </a:lnTo>
                <a:lnTo>
                  <a:pt x="17905" y="98677"/>
                </a:lnTo>
                <a:lnTo>
                  <a:pt x="20019" y="88213"/>
                </a:lnTo>
                <a:lnTo>
                  <a:pt x="25784" y="79658"/>
                </a:lnTo>
                <a:lnTo>
                  <a:pt x="34337" y="73885"/>
                </a:lnTo>
                <a:lnTo>
                  <a:pt x="44815" y="71767"/>
                </a:lnTo>
                <a:lnTo>
                  <a:pt x="456558" y="71767"/>
                </a:lnTo>
                <a:lnTo>
                  <a:pt x="453323" y="66974"/>
                </a:lnTo>
                <a:lnTo>
                  <a:pt x="439045" y="57351"/>
                </a:lnTo>
                <a:lnTo>
                  <a:pt x="421557" y="53820"/>
                </a:lnTo>
                <a:close/>
              </a:path>
              <a:path w="538480" h="575310">
                <a:moveTo>
                  <a:pt x="115047" y="541962"/>
                </a:moveTo>
                <a:lnTo>
                  <a:pt x="89735" y="541962"/>
                </a:lnTo>
                <a:lnTo>
                  <a:pt x="119263" y="571500"/>
                </a:lnTo>
                <a:lnTo>
                  <a:pt x="122718" y="574998"/>
                </a:lnTo>
                <a:lnTo>
                  <a:pt x="128373" y="574998"/>
                </a:lnTo>
                <a:lnTo>
                  <a:pt x="131933" y="571500"/>
                </a:lnTo>
                <a:lnTo>
                  <a:pt x="150962" y="552464"/>
                </a:lnTo>
                <a:lnTo>
                  <a:pt x="125545" y="552464"/>
                </a:lnTo>
                <a:lnTo>
                  <a:pt x="115047" y="541962"/>
                </a:lnTo>
                <a:close/>
              </a:path>
              <a:path w="538480" h="575310">
                <a:moveTo>
                  <a:pt x="186877" y="541962"/>
                </a:moveTo>
                <a:lnTo>
                  <a:pt x="161461" y="541962"/>
                </a:lnTo>
                <a:lnTo>
                  <a:pt x="190988" y="571500"/>
                </a:lnTo>
                <a:lnTo>
                  <a:pt x="194549" y="574998"/>
                </a:lnTo>
                <a:lnTo>
                  <a:pt x="200203" y="574998"/>
                </a:lnTo>
                <a:lnTo>
                  <a:pt x="203658" y="571500"/>
                </a:lnTo>
                <a:lnTo>
                  <a:pt x="222688" y="552464"/>
                </a:lnTo>
                <a:lnTo>
                  <a:pt x="197376" y="552464"/>
                </a:lnTo>
                <a:lnTo>
                  <a:pt x="186877" y="541962"/>
                </a:lnTo>
                <a:close/>
              </a:path>
              <a:path w="538480" h="575310">
                <a:moveTo>
                  <a:pt x="258603" y="541962"/>
                </a:moveTo>
                <a:lnTo>
                  <a:pt x="233186" y="541962"/>
                </a:lnTo>
                <a:lnTo>
                  <a:pt x="262714" y="571500"/>
                </a:lnTo>
                <a:lnTo>
                  <a:pt x="266274" y="574998"/>
                </a:lnTo>
                <a:lnTo>
                  <a:pt x="271928" y="574998"/>
                </a:lnTo>
                <a:lnTo>
                  <a:pt x="275488" y="571500"/>
                </a:lnTo>
                <a:lnTo>
                  <a:pt x="294518" y="552464"/>
                </a:lnTo>
                <a:lnTo>
                  <a:pt x="269101" y="552464"/>
                </a:lnTo>
                <a:lnTo>
                  <a:pt x="258603" y="541962"/>
                </a:lnTo>
                <a:close/>
              </a:path>
              <a:path w="538480" h="575310">
                <a:moveTo>
                  <a:pt x="330328" y="541962"/>
                </a:moveTo>
                <a:lnTo>
                  <a:pt x="305016" y="541962"/>
                </a:lnTo>
                <a:lnTo>
                  <a:pt x="334544" y="571500"/>
                </a:lnTo>
                <a:lnTo>
                  <a:pt x="336220" y="573249"/>
                </a:lnTo>
                <a:lnTo>
                  <a:pt x="338628" y="574129"/>
                </a:lnTo>
                <a:lnTo>
                  <a:pt x="343130" y="574129"/>
                </a:lnTo>
                <a:lnTo>
                  <a:pt x="345434" y="573249"/>
                </a:lnTo>
                <a:lnTo>
                  <a:pt x="347214" y="571500"/>
                </a:lnTo>
                <a:lnTo>
                  <a:pt x="366229" y="552464"/>
                </a:lnTo>
                <a:lnTo>
                  <a:pt x="340827" y="552464"/>
                </a:lnTo>
                <a:lnTo>
                  <a:pt x="330328" y="541962"/>
                </a:lnTo>
                <a:close/>
              </a:path>
              <a:path w="538480" h="575310">
                <a:moveTo>
                  <a:pt x="92562" y="519429"/>
                </a:moveTo>
                <a:lnTo>
                  <a:pt x="86803" y="519429"/>
                </a:lnTo>
                <a:lnTo>
                  <a:pt x="83348" y="522926"/>
                </a:lnTo>
                <a:lnTo>
                  <a:pt x="53820" y="552464"/>
                </a:lnTo>
                <a:lnTo>
                  <a:pt x="79199" y="552464"/>
                </a:lnTo>
                <a:lnTo>
                  <a:pt x="89735" y="541962"/>
                </a:lnTo>
                <a:lnTo>
                  <a:pt x="115047" y="541962"/>
                </a:lnTo>
                <a:lnTo>
                  <a:pt x="96018" y="522926"/>
                </a:lnTo>
                <a:lnTo>
                  <a:pt x="92562" y="519429"/>
                </a:lnTo>
                <a:close/>
              </a:path>
              <a:path w="538480" h="575310">
                <a:moveTo>
                  <a:pt x="164288" y="519429"/>
                </a:moveTo>
                <a:lnTo>
                  <a:pt x="158633" y="519429"/>
                </a:lnTo>
                <a:lnTo>
                  <a:pt x="155073" y="522926"/>
                </a:lnTo>
                <a:lnTo>
                  <a:pt x="125545" y="552464"/>
                </a:lnTo>
                <a:lnTo>
                  <a:pt x="150962" y="552464"/>
                </a:lnTo>
                <a:lnTo>
                  <a:pt x="161461" y="541962"/>
                </a:lnTo>
                <a:lnTo>
                  <a:pt x="186877" y="541962"/>
                </a:lnTo>
                <a:lnTo>
                  <a:pt x="167848" y="522926"/>
                </a:lnTo>
                <a:lnTo>
                  <a:pt x="164288" y="519429"/>
                </a:lnTo>
                <a:close/>
              </a:path>
              <a:path w="538480" h="575310">
                <a:moveTo>
                  <a:pt x="236013" y="519429"/>
                </a:moveTo>
                <a:lnTo>
                  <a:pt x="230359" y="519429"/>
                </a:lnTo>
                <a:lnTo>
                  <a:pt x="226904" y="522926"/>
                </a:lnTo>
                <a:lnTo>
                  <a:pt x="197376" y="552464"/>
                </a:lnTo>
                <a:lnTo>
                  <a:pt x="222688" y="552464"/>
                </a:lnTo>
                <a:lnTo>
                  <a:pt x="233186" y="541962"/>
                </a:lnTo>
                <a:lnTo>
                  <a:pt x="258603" y="541962"/>
                </a:lnTo>
                <a:lnTo>
                  <a:pt x="239573" y="522926"/>
                </a:lnTo>
                <a:lnTo>
                  <a:pt x="236013" y="519429"/>
                </a:lnTo>
                <a:close/>
              </a:path>
              <a:path w="538480" h="575310">
                <a:moveTo>
                  <a:pt x="307320" y="520298"/>
                </a:moveTo>
                <a:lnTo>
                  <a:pt x="302713" y="520298"/>
                </a:lnTo>
                <a:lnTo>
                  <a:pt x="300409" y="521177"/>
                </a:lnTo>
                <a:lnTo>
                  <a:pt x="298629" y="522926"/>
                </a:lnTo>
                <a:lnTo>
                  <a:pt x="269101" y="552464"/>
                </a:lnTo>
                <a:lnTo>
                  <a:pt x="294518" y="552464"/>
                </a:lnTo>
                <a:lnTo>
                  <a:pt x="305016" y="541962"/>
                </a:lnTo>
                <a:lnTo>
                  <a:pt x="330328" y="541962"/>
                </a:lnTo>
                <a:lnTo>
                  <a:pt x="311299" y="522926"/>
                </a:lnTo>
                <a:lnTo>
                  <a:pt x="309519" y="521177"/>
                </a:lnTo>
                <a:lnTo>
                  <a:pt x="307320" y="520298"/>
                </a:lnTo>
                <a:close/>
              </a:path>
              <a:path w="538480" h="575310">
                <a:moveTo>
                  <a:pt x="421557" y="71767"/>
                </a:moveTo>
                <a:lnTo>
                  <a:pt x="385747" y="71767"/>
                </a:lnTo>
                <a:lnTo>
                  <a:pt x="381954" y="77715"/>
                </a:lnTo>
                <a:lnTo>
                  <a:pt x="379124" y="84248"/>
                </a:lnTo>
                <a:lnTo>
                  <a:pt x="377354" y="91268"/>
                </a:lnTo>
                <a:lnTo>
                  <a:pt x="376742" y="98677"/>
                </a:lnTo>
                <a:lnTo>
                  <a:pt x="376742" y="516591"/>
                </a:lnTo>
                <a:lnTo>
                  <a:pt x="340827" y="552464"/>
                </a:lnTo>
                <a:lnTo>
                  <a:pt x="366229" y="552464"/>
                </a:lnTo>
                <a:lnTo>
                  <a:pt x="393705" y="524957"/>
                </a:lnTo>
                <a:lnTo>
                  <a:pt x="394547" y="522926"/>
                </a:lnTo>
                <a:lnTo>
                  <a:pt x="394647" y="98677"/>
                </a:lnTo>
                <a:lnTo>
                  <a:pt x="396776" y="88213"/>
                </a:lnTo>
                <a:lnTo>
                  <a:pt x="402566" y="79658"/>
                </a:lnTo>
                <a:lnTo>
                  <a:pt x="411124" y="73885"/>
                </a:lnTo>
                <a:lnTo>
                  <a:pt x="421557" y="71767"/>
                </a:lnTo>
                <a:close/>
              </a:path>
              <a:path w="538480" h="575310">
                <a:moveTo>
                  <a:pt x="456558" y="71767"/>
                </a:moveTo>
                <a:lnTo>
                  <a:pt x="421557" y="71767"/>
                </a:lnTo>
                <a:lnTo>
                  <a:pt x="432051" y="73885"/>
                </a:lnTo>
                <a:lnTo>
                  <a:pt x="440641" y="79658"/>
                </a:lnTo>
                <a:lnTo>
                  <a:pt x="446442" y="88213"/>
                </a:lnTo>
                <a:lnTo>
                  <a:pt x="448572" y="98677"/>
                </a:lnTo>
                <a:lnTo>
                  <a:pt x="448572" y="439567"/>
                </a:lnTo>
                <a:lnTo>
                  <a:pt x="452100" y="457008"/>
                </a:lnTo>
                <a:lnTo>
                  <a:pt x="461713" y="471265"/>
                </a:lnTo>
                <a:lnTo>
                  <a:pt x="475960" y="480885"/>
                </a:lnTo>
                <a:lnTo>
                  <a:pt x="493388" y="484414"/>
                </a:lnTo>
                <a:lnTo>
                  <a:pt x="510815" y="480885"/>
                </a:lnTo>
                <a:lnTo>
                  <a:pt x="525062" y="471265"/>
                </a:lnTo>
                <a:lnTo>
                  <a:pt x="528291" y="466477"/>
                </a:lnTo>
                <a:lnTo>
                  <a:pt x="493388" y="466477"/>
                </a:lnTo>
                <a:lnTo>
                  <a:pt x="482910" y="464359"/>
                </a:lnTo>
                <a:lnTo>
                  <a:pt x="474357" y="458586"/>
                </a:lnTo>
                <a:lnTo>
                  <a:pt x="468591" y="450031"/>
                </a:lnTo>
                <a:lnTo>
                  <a:pt x="466477" y="439567"/>
                </a:lnTo>
                <a:lnTo>
                  <a:pt x="466477" y="98677"/>
                </a:lnTo>
                <a:lnTo>
                  <a:pt x="462948" y="81234"/>
                </a:lnTo>
                <a:lnTo>
                  <a:pt x="456558" y="71767"/>
                </a:lnTo>
                <a:close/>
              </a:path>
              <a:path w="538480" h="575310">
                <a:moveTo>
                  <a:pt x="538203" y="17936"/>
                </a:moveTo>
                <a:lnTo>
                  <a:pt x="520298" y="17936"/>
                </a:lnTo>
                <a:lnTo>
                  <a:pt x="520298" y="439567"/>
                </a:lnTo>
                <a:lnTo>
                  <a:pt x="518184" y="450031"/>
                </a:lnTo>
                <a:lnTo>
                  <a:pt x="512418" y="458586"/>
                </a:lnTo>
                <a:lnTo>
                  <a:pt x="503865" y="464359"/>
                </a:lnTo>
                <a:lnTo>
                  <a:pt x="493388" y="466477"/>
                </a:lnTo>
                <a:lnTo>
                  <a:pt x="528291" y="466477"/>
                </a:lnTo>
                <a:lnTo>
                  <a:pt x="534676" y="457008"/>
                </a:lnTo>
                <a:lnTo>
                  <a:pt x="538203" y="439567"/>
                </a:lnTo>
                <a:lnTo>
                  <a:pt x="538203" y="17936"/>
                </a:lnTo>
                <a:close/>
              </a:path>
              <a:path w="538480" h="575310">
                <a:moveTo>
                  <a:pt x="534224" y="0"/>
                </a:moveTo>
                <a:lnTo>
                  <a:pt x="147534" y="0"/>
                </a:lnTo>
                <a:lnTo>
                  <a:pt x="143555" y="4010"/>
                </a:lnTo>
                <a:lnTo>
                  <a:pt x="143555" y="35883"/>
                </a:lnTo>
                <a:lnTo>
                  <a:pt x="161461" y="35883"/>
                </a:lnTo>
                <a:lnTo>
                  <a:pt x="161461" y="17936"/>
                </a:lnTo>
                <a:lnTo>
                  <a:pt x="538203" y="17936"/>
                </a:lnTo>
                <a:lnTo>
                  <a:pt x="538203" y="4010"/>
                </a:lnTo>
                <a:lnTo>
                  <a:pt x="534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334401" y="2574853"/>
            <a:ext cx="81280" cy="18415"/>
          </a:xfrm>
          <a:custGeom>
            <a:avLst/>
            <a:gdLst/>
            <a:ahLst/>
            <a:cxnLst/>
            <a:rect l="l" t="t" r="r" b="b"/>
            <a:pathLst>
              <a:path w="81280" h="18414">
                <a:moveTo>
                  <a:pt x="80730" y="17936"/>
                </a:moveTo>
                <a:lnTo>
                  <a:pt x="0" y="17936"/>
                </a:lnTo>
                <a:lnTo>
                  <a:pt x="0" y="0"/>
                </a:lnTo>
                <a:lnTo>
                  <a:pt x="80730" y="0"/>
                </a:lnTo>
                <a:lnTo>
                  <a:pt x="80730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002474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038390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074200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009" y="17936"/>
                </a:moveTo>
                <a:lnTo>
                  <a:pt x="0" y="17936"/>
                </a:lnTo>
                <a:lnTo>
                  <a:pt x="0" y="0"/>
                </a:lnTo>
                <a:lnTo>
                  <a:pt x="18009" y="0"/>
                </a:lnTo>
                <a:lnTo>
                  <a:pt x="18009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110116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146030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181840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009" y="17936"/>
                </a:moveTo>
                <a:lnTo>
                  <a:pt x="0" y="17936"/>
                </a:lnTo>
                <a:lnTo>
                  <a:pt x="0" y="0"/>
                </a:lnTo>
                <a:lnTo>
                  <a:pt x="18009" y="0"/>
                </a:lnTo>
                <a:lnTo>
                  <a:pt x="18009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217756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253672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7905" y="17936"/>
                </a:moveTo>
                <a:lnTo>
                  <a:pt x="0" y="17936"/>
                </a:lnTo>
                <a:lnTo>
                  <a:pt x="0" y="0"/>
                </a:lnTo>
                <a:lnTo>
                  <a:pt x="17905" y="0"/>
                </a:lnTo>
                <a:lnTo>
                  <a:pt x="1790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038390" y="2216026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725" y="17936"/>
                </a:moveTo>
                <a:lnTo>
                  <a:pt x="0" y="17936"/>
                </a:lnTo>
                <a:lnTo>
                  <a:pt x="0" y="0"/>
                </a:lnTo>
                <a:lnTo>
                  <a:pt x="71725" y="0"/>
                </a:lnTo>
                <a:lnTo>
                  <a:pt x="71725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038390" y="2260878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86" y="0"/>
                </a:lnTo>
              </a:path>
            </a:pathLst>
          </a:custGeom>
          <a:ln w="17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011427" y="239543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481"/>
                </a:lnTo>
              </a:path>
            </a:pathLst>
          </a:custGeom>
          <a:ln w="17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966559" y="25748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009" y="17936"/>
                </a:moveTo>
                <a:lnTo>
                  <a:pt x="0" y="17936"/>
                </a:lnTo>
                <a:lnTo>
                  <a:pt x="0" y="0"/>
                </a:lnTo>
                <a:lnTo>
                  <a:pt x="18009" y="0"/>
                </a:lnTo>
                <a:lnTo>
                  <a:pt x="18009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975564" y="239543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481"/>
                </a:lnTo>
              </a:path>
            </a:pathLst>
          </a:custGeom>
          <a:ln w="18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038390" y="2485149"/>
            <a:ext cx="18415" cy="72390"/>
          </a:xfrm>
          <a:custGeom>
            <a:avLst/>
            <a:gdLst/>
            <a:ahLst/>
            <a:cxnLst/>
            <a:rect l="l" t="t" r="r" b="b"/>
            <a:pathLst>
              <a:path w="18415" h="72389">
                <a:moveTo>
                  <a:pt x="17905" y="71767"/>
                </a:moveTo>
                <a:lnTo>
                  <a:pt x="0" y="71767"/>
                </a:lnTo>
                <a:lnTo>
                  <a:pt x="0" y="0"/>
                </a:lnTo>
                <a:lnTo>
                  <a:pt x="17905" y="0"/>
                </a:lnTo>
                <a:lnTo>
                  <a:pt x="17905" y="71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5119067" y="2377498"/>
            <a:ext cx="0" cy="179705"/>
          </a:xfrm>
          <a:custGeom>
            <a:avLst/>
            <a:gdLst/>
            <a:ahLst/>
            <a:cxnLst/>
            <a:rect l="l" t="t" r="r" b="b"/>
            <a:pathLst>
              <a:path h="179705">
                <a:moveTo>
                  <a:pt x="0" y="0"/>
                </a:moveTo>
                <a:lnTo>
                  <a:pt x="0" y="179418"/>
                </a:lnTo>
              </a:path>
            </a:pathLst>
          </a:custGeom>
          <a:ln w="17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5083204" y="2431318"/>
            <a:ext cx="0" cy="125730"/>
          </a:xfrm>
          <a:custGeom>
            <a:avLst/>
            <a:gdLst/>
            <a:ahLst/>
            <a:cxnLst/>
            <a:rect l="l" t="t" r="r" b="b"/>
            <a:pathLst>
              <a:path h="125730">
                <a:moveTo>
                  <a:pt x="0" y="0"/>
                </a:moveTo>
                <a:lnTo>
                  <a:pt x="0" y="125598"/>
                </a:lnTo>
              </a:path>
            </a:pathLst>
          </a:custGeom>
          <a:ln w="18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5154983" y="2449265"/>
            <a:ext cx="0" cy="107950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0"/>
                </a:moveTo>
                <a:lnTo>
                  <a:pt x="0" y="107651"/>
                </a:lnTo>
              </a:path>
            </a:pathLst>
          </a:custGeom>
          <a:ln w="17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5190846" y="239543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481"/>
                </a:lnTo>
              </a:path>
            </a:pathLst>
          </a:custGeom>
          <a:ln w="18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226709" y="2467202"/>
            <a:ext cx="0" cy="90170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89714"/>
                </a:lnTo>
              </a:path>
            </a:pathLst>
          </a:custGeom>
          <a:ln w="17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262624" y="2359561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5">
                <a:moveTo>
                  <a:pt x="0" y="0"/>
                </a:moveTo>
                <a:lnTo>
                  <a:pt x="0" y="197355"/>
                </a:lnTo>
              </a:path>
            </a:pathLst>
          </a:custGeom>
          <a:ln w="17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128020" y="222499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4">
                <a:moveTo>
                  <a:pt x="0" y="0"/>
                </a:moveTo>
                <a:lnTo>
                  <a:pt x="143555" y="0"/>
                </a:lnTo>
              </a:path>
            </a:pathLst>
          </a:custGeom>
          <a:ln w="17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966559" y="2216026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49841" y="0"/>
                </a:moveTo>
                <a:lnTo>
                  <a:pt x="4083" y="0"/>
                </a:lnTo>
                <a:lnTo>
                  <a:pt x="0" y="4010"/>
                </a:lnTo>
                <a:lnTo>
                  <a:pt x="0" y="49810"/>
                </a:lnTo>
                <a:lnTo>
                  <a:pt x="4083" y="53820"/>
                </a:lnTo>
                <a:lnTo>
                  <a:pt x="49841" y="53820"/>
                </a:lnTo>
                <a:lnTo>
                  <a:pt x="53820" y="49810"/>
                </a:lnTo>
                <a:lnTo>
                  <a:pt x="53820" y="35883"/>
                </a:lnTo>
                <a:lnTo>
                  <a:pt x="18009" y="35883"/>
                </a:lnTo>
                <a:lnTo>
                  <a:pt x="18009" y="17936"/>
                </a:lnTo>
                <a:lnTo>
                  <a:pt x="53820" y="17936"/>
                </a:lnTo>
                <a:lnTo>
                  <a:pt x="53820" y="4010"/>
                </a:lnTo>
                <a:lnTo>
                  <a:pt x="49841" y="0"/>
                </a:lnTo>
                <a:close/>
              </a:path>
              <a:path w="53975" h="53975">
                <a:moveTo>
                  <a:pt x="53820" y="17936"/>
                </a:moveTo>
                <a:lnTo>
                  <a:pt x="35915" y="17936"/>
                </a:lnTo>
                <a:lnTo>
                  <a:pt x="35915" y="35883"/>
                </a:lnTo>
                <a:lnTo>
                  <a:pt x="53820" y="35883"/>
                </a:lnTo>
                <a:lnTo>
                  <a:pt x="53820" y="17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8938062" y="6149896"/>
            <a:ext cx="669290" cy="229870"/>
          </a:xfrm>
          <a:custGeom>
            <a:avLst/>
            <a:gdLst/>
            <a:ahLst/>
            <a:cxnLst/>
            <a:rect l="l" t="t" r="r" b="b"/>
            <a:pathLst>
              <a:path w="669290" h="229870">
                <a:moveTo>
                  <a:pt x="336220" y="0"/>
                </a:moveTo>
                <a:lnTo>
                  <a:pt x="332869" y="0"/>
                </a:lnTo>
                <a:lnTo>
                  <a:pt x="329937" y="1382"/>
                </a:lnTo>
                <a:lnTo>
                  <a:pt x="2303" y="159932"/>
                </a:lnTo>
                <a:lnTo>
                  <a:pt x="0" y="163733"/>
                </a:lnTo>
                <a:lnTo>
                  <a:pt x="209" y="171952"/>
                </a:lnTo>
                <a:lnTo>
                  <a:pt x="2722" y="175607"/>
                </a:lnTo>
                <a:lnTo>
                  <a:pt x="131933" y="229448"/>
                </a:lnTo>
                <a:lnTo>
                  <a:pt x="139995" y="210161"/>
                </a:lnTo>
                <a:lnTo>
                  <a:pt x="36019" y="166832"/>
                </a:lnTo>
                <a:lnTo>
                  <a:pt x="334544" y="22397"/>
                </a:lnTo>
                <a:lnTo>
                  <a:pt x="382503" y="22397"/>
                </a:lnTo>
                <a:lnTo>
                  <a:pt x="336220" y="0"/>
                </a:lnTo>
                <a:close/>
              </a:path>
              <a:path w="669290" h="229870">
                <a:moveTo>
                  <a:pt x="382503" y="22397"/>
                </a:moveTo>
                <a:lnTo>
                  <a:pt x="334544" y="22397"/>
                </a:lnTo>
                <a:lnTo>
                  <a:pt x="632965" y="166832"/>
                </a:lnTo>
                <a:lnTo>
                  <a:pt x="528989" y="210161"/>
                </a:lnTo>
                <a:lnTo>
                  <a:pt x="537051" y="229448"/>
                </a:lnTo>
                <a:lnTo>
                  <a:pt x="666262" y="175607"/>
                </a:lnTo>
                <a:lnTo>
                  <a:pt x="668775" y="171952"/>
                </a:lnTo>
                <a:lnTo>
                  <a:pt x="668880" y="167837"/>
                </a:lnTo>
                <a:lnTo>
                  <a:pt x="669089" y="163733"/>
                </a:lnTo>
                <a:lnTo>
                  <a:pt x="666681" y="159932"/>
                </a:lnTo>
                <a:lnTo>
                  <a:pt x="382503" y="22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9063608" y="6296541"/>
            <a:ext cx="418465" cy="198755"/>
          </a:xfrm>
          <a:custGeom>
            <a:avLst/>
            <a:gdLst/>
            <a:ahLst/>
            <a:cxnLst/>
            <a:rect l="l" t="t" r="r" b="b"/>
            <a:pathLst>
              <a:path w="418465" h="198754">
                <a:moveTo>
                  <a:pt x="208998" y="0"/>
                </a:moveTo>
                <a:lnTo>
                  <a:pt x="148341" y="3046"/>
                </a:lnTo>
                <a:lnTo>
                  <a:pt x="91644" y="12064"/>
                </a:lnTo>
                <a:lnTo>
                  <a:pt x="44376" y="26875"/>
                </a:lnTo>
                <a:lnTo>
                  <a:pt x="12005" y="47300"/>
                </a:lnTo>
                <a:lnTo>
                  <a:pt x="0" y="73160"/>
                </a:lnTo>
                <a:lnTo>
                  <a:pt x="0" y="198559"/>
                </a:lnTo>
                <a:lnTo>
                  <a:pt x="20837" y="198559"/>
                </a:lnTo>
                <a:lnTo>
                  <a:pt x="20837" y="73160"/>
                </a:lnTo>
                <a:lnTo>
                  <a:pt x="33848" y="55788"/>
                </a:lnTo>
                <a:lnTo>
                  <a:pt x="71215" y="38846"/>
                </a:lnTo>
                <a:lnTo>
                  <a:pt x="130432" y="25996"/>
                </a:lnTo>
                <a:lnTo>
                  <a:pt x="208998" y="20899"/>
                </a:lnTo>
                <a:lnTo>
                  <a:pt x="354513" y="20899"/>
                </a:lnTo>
                <a:lnTo>
                  <a:pt x="326307" y="12064"/>
                </a:lnTo>
                <a:lnTo>
                  <a:pt x="269616" y="3046"/>
                </a:lnTo>
                <a:lnTo>
                  <a:pt x="208998" y="0"/>
                </a:lnTo>
                <a:close/>
              </a:path>
              <a:path w="418465" h="198754">
                <a:moveTo>
                  <a:pt x="354513" y="20899"/>
                </a:moveTo>
                <a:lnTo>
                  <a:pt x="208998" y="20899"/>
                </a:lnTo>
                <a:lnTo>
                  <a:pt x="287548" y="25996"/>
                </a:lnTo>
                <a:lnTo>
                  <a:pt x="346730" y="38846"/>
                </a:lnTo>
                <a:lnTo>
                  <a:pt x="384060" y="55788"/>
                </a:lnTo>
                <a:lnTo>
                  <a:pt x="397055" y="73160"/>
                </a:lnTo>
                <a:lnTo>
                  <a:pt x="397055" y="198559"/>
                </a:lnTo>
                <a:lnTo>
                  <a:pt x="417997" y="198559"/>
                </a:lnTo>
                <a:lnTo>
                  <a:pt x="417997" y="73160"/>
                </a:lnTo>
                <a:lnTo>
                  <a:pt x="405982" y="47300"/>
                </a:lnTo>
                <a:lnTo>
                  <a:pt x="373591" y="26875"/>
                </a:lnTo>
                <a:lnTo>
                  <a:pt x="354513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948637" y="6338341"/>
            <a:ext cx="83557" cy="2299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9199415" y="6610060"/>
            <a:ext cx="146278" cy="208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147166" y="6338341"/>
            <a:ext cx="250825" cy="282575"/>
          </a:xfrm>
          <a:custGeom>
            <a:avLst/>
            <a:gdLst/>
            <a:ahLst/>
            <a:cxnLst/>
            <a:rect l="l" t="t" r="r" b="b"/>
            <a:pathLst>
              <a:path w="250825" h="282575">
                <a:moveTo>
                  <a:pt x="135912" y="0"/>
                </a:moveTo>
                <a:lnTo>
                  <a:pt x="114970" y="0"/>
                </a:lnTo>
                <a:lnTo>
                  <a:pt x="114970" y="62710"/>
                </a:lnTo>
                <a:lnTo>
                  <a:pt x="113317" y="70834"/>
                </a:lnTo>
                <a:lnTo>
                  <a:pt x="108818" y="77479"/>
                </a:lnTo>
                <a:lnTo>
                  <a:pt x="102159" y="81964"/>
                </a:lnTo>
                <a:lnTo>
                  <a:pt x="94028" y="83610"/>
                </a:lnTo>
                <a:lnTo>
                  <a:pt x="41778" y="83610"/>
                </a:lnTo>
                <a:lnTo>
                  <a:pt x="25532" y="86898"/>
                </a:lnTo>
                <a:lnTo>
                  <a:pt x="12250" y="95863"/>
                </a:lnTo>
                <a:lnTo>
                  <a:pt x="3288" y="109151"/>
                </a:lnTo>
                <a:lnTo>
                  <a:pt x="0" y="125409"/>
                </a:lnTo>
                <a:lnTo>
                  <a:pt x="3288" y="141663"/>
                </a:lnTo>
                <a:lnTo>
                  <a:pt x="12250" y="154952"/>
                </a:lnTo>
                <a:lnTo>
                  <a:pt x="25532" y="163919"/>
                </a:lnTo>
                <a:lnTo>
                  <a:pt x="41778" y="167209"/>
                </a:lnTo>
                <a:lnTo>
                  <a:pt x="208998" y="167209"/>
                </a:lnTo>
                <a:lnTo>
                  <a:pt x="217130" y="168853"/>
                </a:lnTo>
                <a:lnTo>
                  <a:pt x="223788" y="173336"/>
                </a:lnTo>
                <a:lnTo>
                  <a:pt x="228288" y="179980"/>
                </a:lnTo>
                <a:lnTo>
                  <a:pt x="229940" y="188109"/>
                </a:lnTo>
                <a:lnTo>
                  <a:pt x="228288" y="196238"/>
                </a:lnTo>
                <a:lnTo>
                  <a:pt x="223788" y="202882"/>
                </a:lnTo>
                <a:lnTo>
                  <a:pt x="217130" y="207364"/>
                </a:lnTo>
                <a:lnTo>
                  <a:pt x="208998" y="209009"/>
                </a:lnTo>
                <a:lnTo>
                  <a:pt x="156749" y="209009"/>
                </a:lnTo>
                <a:lnTo>
                  <a:pt x="140502" y="212299"/>
                </a:lnTo>
                <a:lnTo>
                  <a:pt x="127221" y="221266"/>
                </a:lnTo>
                <a:lnTo>
                  <a:pt x="118258" y="234555"/>
                </a:lnTo>
                <a:lnTo>
                  <a:pt x="114970" y="250809"/>
                </a:lnTo>
                <a:lnTo>
                  <a:pt x="114970" y="282169"/>
                </a:lnTo>
                <a:lnTo>
                  <a:pt x="135912" y="282169"/>
                </a:lnTo>
                <a:lnTo>
                  <a:pt x="135912" y="250809"/>
                </a:lnTo>
                <a:lnTo>
                  <a:pt x="137548" y="242679"/>
                </a:lnTo>
                <a:lnTo>
                  <a:pt x="142011" y="236036"/>
                </a:lnTo>
                <a:lnTo>
                  <a:pt x="148634" y="231553"/>
                </a:lnTo>
                <a:lnTo>
                  <a:pt x="156749" y="229909"/>
                </a:lnTo>
                <a:lnTo>
                  <a:pt x="208998" y="229909"/>
                </a:lnTo>
                <a:lnTo>
                  <a:pt x="225245" y="226618"/>
                </a:lnTo>
                <a:lnTo>
                  <a:pt x="238526" y="217651"/>
                </a:lnTo>
                <a:lnTo>
                  <a:pt x="247489" y="204363"/>
                </a:lnTo>
                <a:lnTo>
                  <a:pt x="250777" y="188109"/>
                </a:lnTo>
                <a:lnTo>
                  <a:pt x="247489" y="171855"/>
                </a:lnTo>
                <a:lnTo>
                  <a:pt x="238526" y="158567"/>
                </a:lnTo>
                <a:lnTo>
                  <a:pt x="225245" y="149599"/>
                </a:lnTo>
                <a:lnTo>
                  <a:pt x="208998" y="146309"/>
                </a:lnTo>
                <a:lnTo>
                  <a:pt x="41778" y="146309"/>
                </a:lnTo>
                <a:lnTo>
                  <a:pt x="33663" y="144665"/>
                </a:lnTo>
                <a:lnTo>
                  <a:pt x="27041" y="140182"/>
                </a:lnTo>
                <a:lnTo>
                  <a:pt x="22577" y="133538"/>
                </a:lnTo>
                <a:lnTo>
                  <a:pt x="20941" y="125409"/>
                </a:lnTo>
                <a:lnTo>
                  <a:pt x="22577" y="117280"/>
                </a:lnTo>
                <a:lnTo>
                  <a:pt x="27041" y="110636"/>
                </a:lnTo>
                <a:lnTo>
                  <a:pt x="33663" y="106154"/>
                </a:lnTo>
                <a:lnTo>
                  <a:pt x="41778" y="104509"/>
                </a:lnTo>
                <a:lnTo>
                  <a:pt x="94028" y="104509"/>
                </a:lnTo>
                <a:lnTo>
                  <a:pt x="110291" y="101219"/>
                </a:lnTo>
                <a:lnTo>
                  <a:pt x="123608" y="92252"/>
                </a:lnTo>
                <a:lnTo>
                  <a:pt x="132607" y="78964"/>
                </a:lnTo>
                <a:lnTo>
                  <a:pt x="135912" y="62710"/>
                </a:lnTo>
                <a:lnTo>
                  <a:pt x="135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303914" y="6421951"/>
            <a:ext cx="177690" cy="1215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9063608" y="6447667"/>
            <a:ext cx="177586" cy="1205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9366634" y="674590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941" y="20899"/>
                </a:moveTo>
                <a:lnTo>
                  <a:pt x="0" y="20899"/>
                </a:lnTo>
                <a:lnTo>
                  <a:pt x="0" y="0"/>
                </a:lnTo>
                <a:lnTo>
                  <a:pt x="20941" y="0"/>
                </a:lnTo>
                <a:lnTo>
                  <a:pt x="20941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9366634" y="67041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941" y="20899"/>
                </a:moveTo>
                <a:lnTo>
                  <a:pt x="0" y="20899"/>
                </a:lnTo>
                <a:lnTo>
                  <a:pt x="0" y="0"/>
                </a:lnTo>
                <a:lnTo>
                  <a:pt x="20941" y="0"/>
                </a:lnTo>
                <a:lnTo>
                  <a:pt x="20941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9366634" y="66623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941" y="20899"/>
                </a:moveTo>
                <a:lnTo>
                  <a:pt x="0" y="20899"/>
                </a:lnTo>
                <a:lnTo>
                  <a:pt x="0" y="0"/>
                </a:lnTo>
                <a:lnTo>
                  <a:pt x="20941" y="0"/>
                </a:lnTo>
                <a:lnTo>
                  <a:pt x="20941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9157636" y="674590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837" y="20899"/>
                </a:moveTo>
                <a:lnTo>
                  <a:pt x="0" y="20899"/>
                </a:lnTo>
                <a:lnTo>
                  <a:pt x="0" y="0"/>
                </a:lnTo>
                <a:lnTo>
                  <a:pt x="20837" y="0"/>
                </a:lnTo>
                <a:lnTo>
                  <a:pt x="20837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9157636" y="67041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837" y="20899"/>
                </a:moveTo>
                <a:lnTo>
                  <a:pt x="0" y="20899"/>
                </a:lnTo>
                <a:lnTo>
                  <a:pt x="0" y="0"/>
                </a:lnTo>
                <a:lnTo>
                  <a:pt x="20837" y="0"/>
                </a:lnTo>
                <a:lnTo>
                  <a:pt x="20837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9157636" y="66623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837" y="20899"/>
                </a:moveTo>
                <a:lnTo>
                  <a:pt x="0" y="20899"/>
                </a:lnTo>
                <a:lnTo>
                  <a:pt x="0" y="0"/>
                </a:lnTo>
                <a:lnTo>
                  <a:pt x="20837" y="0"/>
                </a:lnTo>
                <a:lnTo>
                  <a:pt x="20837" y="20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873054" y="6061061"/>
            <a:ext cx="215804" cy="2373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829914" y="6017910"/>
            <a:ext cx="302260" cy="410209"/>
          </a:xfrm>
          <a:custGeom>
            <a:avLst/>
            <a:gdLst/>
            <a:ahLst/>
            <a:cxnLst/>
            <a:rect l="l" t="t" r="r" b="b"/>
            <a:pathLst>
              <a:path w="302259" h="410210">
                <a:moveTo>
                  <a:pt x="269730" y="0"/>
                </a:moveTo>
                <a:lnTo>
                  <a:pt x="32355" y="0"/>
                </a:lnTo>
                <a:lnTo>
                  <a:pt x="19789" y="2546"/>
                </a:lnTo>
                <a:lnTo>
                  <a:pt x="9502" y="9487"/>
                </a:lnTo>
                <a:lnTo>
                  <a:pt x="2552" y="19776"/>
                </a:lnTo>
                <a:lnTo>
                  <a:pt x="0" y="32365"/>
                </a:lnTo>
                <a:lnTo>
                  <a:pt x="0" y="291258"/>
                </a:lnTo>
                <a:lnTo>
                  <a:pt x="2552" y="303842"/>
                </a:lnTo>
                <a:lnTo>
                  <a:pt x="9502" y="314131"/>
                </a:lnTo>
                <a:lnTo>
                  <a:pt x="19789" y="321075"/>
                </a:lnTo>
                <a:lnTo>
                  <a:pt x="32355" y="323623"/>
                </a:lnTo>
                <a:lnTo>
                  <a:pt x="83767" y="323623"/>
                </a:lnTo>
                <a:lnTo>
                  <a:pt x="255594" y="409558"/>
                </a:lnTo>
                <a:lnTo>
                  <a:pt x="257269" y="409924"/>
                </a:lnTo>
                <a:lnTo>
                  <a:pt x="261667" y="409924"/>
                </a:lnTo>
                <a:lnTo>
                  <a:pt x="264494" y="408835"/>
                </a:lnTo>
                <a:lnTo>
                  <a:pt x="266484" y="406762"/>
                </a:lnTo>
                <a:lnTo>
                  <a:pt x="269834" y="403474"/>
                </a:lnTo>
                <a:lnTo>
                  <a:pt x="270567" y="398459"/>
                </a:lnTo>
                <a:lnTo>
                  <a:pt x="268578" y="394312"/>
                </a:lnTo>
                <a:lnTo>
                  <a:pt x="258911" y="375004"/>
                </a:lnTo>
                <a:lnTo>
                  <a:pt x="234757" y="375004"/>
                </a:lnTo>
                <a:lnTo>
                  <a:pt x="91096" y="303184"/>
                </a:lnTo>
                <a:lnTo>
                  <a:pt x="89630" y="302430"/>
                </a:lnTo>
                <a:lnTo>
                  <a:pt x="87955" y="302053"/>
                </a:lnTo>
                <a:lnTo>
                  <a:pt x="26386" y="302053"/>
                </a:lnTo>
                <a:lnTo>
                  <a:pt x="21570" y="297216"/>
                </a:lnTo>
                <a:lnTo>
                  <a:pt x="21570" y="26407"/>
                </a:lnTo>
                <a:lnTo>
                  <a:pt x="26386" y="21570"/>
                </a:lnTo>
                <a:lnTo>
                  <a:pt x="299896" y="21570"/>
                </a:lnTo>
                <a:lnTo>
                  <a:pt x="299532" y="19776"/>
                </a:lnTo>
                <a:lnTo>
                  <a:pt x="292582" y="9487"/>
                </a:lnTo>
                <a:lnTo>
                  <a:pt x="282295" y="2546"/>
                </a:lnTo>
                <a:lnTo>
                  <a:pt x="269730" y="0"/>
                </a:lnTo>
                <a:close/>
              </a:path>
              <a:path w="302259" h="410210">
                <a:moveTo>
                  <a:pt x="299896" y="21570"/>
                </a:moveTo>
                <a:lnTo>
                  <a:pt x="275593" y="21570"/>
                </a:lnTo>
                <a:lnTo>
                  <a:pt x="280515" y="26407"/>
                </a:lnTo>
                <a:lnTo>
                  <a:pt x="280515" y="297216"/>
                </a:lnTo>
                <a:lnTo>
                  <a:pt x="275593" y="302053"/>
                </a:lnTo>
                <a:lnTo>
                  <a:pt x="212035" y="302053"/>
                </a:lnTo>
                <a:lnTo>
                  <a:pt x="208580" y="303980"/>
                </a:lnTo>
                <a:lnTo>
                  <a:pt x="204601" y="310346"/>
                </a:lnTo>
                <a:lnTo>
                  <a:pt x="204391" y="314315"/>
                </a:lnTo>
                <a:lnTo>
                  <a:pt x="234757" y="375004"/>
                </a:lnTo>
                <a:lnTo>
                  <a:pt x="258911" y="375004"/>
                </a:lnTo>
                <a:lnTo>
                  <a:pt x="233186" y="323623"/>
                </a:lnTo>
                <a:lnTo>
                  <a:pt x="269730" y="323623"/>
                </a:lnTo>
                <a:lnTo>
                  <a:pt x="282295" y="321075"/>
                </a:lnTo>
                <a:lnTo>
                  <a:pt x="292582" y="314131"/>
                </a:lnTo>
                <a:lnTo>
                  <a:pt x="299532" y="303842"/>
                </a:lnTo>
                <a:lnTo>
                  <a:pt x="302085" y="291258"/>
                </a:lnTo>
                <a:lnTo>
                  <a:pt x="302085" y="32365"/>
                </a:lnTo>
                <a:lnTo>
                  <a:pt x="299896" y="21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261420" y="5953180"/>
            <a:ext cx="215700" cy="2373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5218280" y="5910029"/>
            <a:ext cx="302260" cy="410209"/>
          </a:xfrm>
          <a:custGeom>
            <a:avLst/>
            <a:gdLst/>
            <a:ahLst/>
            <a:cxnLst/>
            <a:rect l="l" t="t" r="r" b="b"/>
            <a:pathLst>
              <a:path w="302259" h="410210">
                <a:moveTo>
                  <a:pt x="21570" y="194182"/>
                </a:moveTo>
                <a:lnTo>
                  <a:pt x="0" y="194182"/>
                </a:lnTo>
                <a:lnTo>
                  <a:pt x="0" y="291268"/>
                </a:lnTo>
                <a:lnTo>
                  <a:pt x="2537" y="303852"/>
                </a:lnTo>
                <a:lnTo>
                  <a:pt x="9463" y="314142"/>
                </a:lnTo>
                <a:lnTo>
                  <a:pt x="19745" y="321086"/>
                </a:lnTo>
                <a:lnTo>
                  <a:pt x="32355" y="323634"/>
                </a:lnTo>
                <a:lnTo>
                  <a:pt x="68793" y="323634"/>
                </a:lnTo>
                <a:lnTo>
                  <a:pt x="33506" y="394323"/>
                </a:lnTo>
                <a:lnTo>
                  <a:pt x="31412" y="398469"/>
                </a:lnTo>
                <a:lnTo>
                  <a:pt x="32250" y="403485"/>
                </a:lnTo>
                <a:lnTo>
                  <a:pt x="35496" y="406772"/>
                </a:lnTo>
                <a:lnTo>
                  <a:pt x="37590" y="408846"/>
                </a:lnTo>
                <a:lnTo>
                  <a:pt x="40312" y="409924"/>
                </a:lnTo>
                <a:lnTo>
                  <a:pt x="44815" y="409924"/>
                </a:lnTo>
                <a:lnTo>
                  <a:pt x="46386" y="409558"/>
                </a:lnTo>
                <a:lnTo>
                  <a:pt x="47956" y="408793"/>
                </a:lnTo>
                <a:lnTo>
                  <a:pt x="115531" y="375014"/>
                </a:lnTo>
                <a:lnTo>
                  <a:pt x="67223" y="375014"/>
                </a:lnTo>
                <a:lnTo>
                  <a:pt x="97588" y="314325"/>
                </a:lnTo>
                <a:lnTo>
                  <a:pt x="97379" y="310357"/>
                </a:lnTo>
                <a:lnTo>
                  <a:pt x="95494" y="307173"/>
                </a:lnTo>
                <a:lnTo>
                  <a:pt x="93505" y="303990"/>
                </a:lnTo>
                <a:lnTo>
                  <a:pt x="90049" y="302053"/>
                </a:lnTo>
                <a:lnTo>
                  <a:pt x="26386" y="302053"/>
                </a:lnTo>
                <a:lnTo>
                  <a:pt x="21570" y="297216"/>
                </a:lnTo>
                <a:lnTo>
                  <a:pt x="21570" y="194182"/>
                </a:lnTo>
                <a:close/>
              </a:path>
              <a:path w="302259" h="410210">
                <a:moveTo>
                  <a:pt x="269625" y="0"/>
                </a:moveTo>
                <a:lnTo>
                  <a:pt x="86280" y="0"/>
                </a:lnTo>
                <a:lnTo>
                  <a:pt x="86280" y="21580"/>
                </a:lnTo>
                <a:lnTo>
                  <a:pt x="275593" y="21580"/>
                </a:lnTo>
                <a:lnTo>
                  <a:pt x="280410" y="26418"/>
                </a:lnTo>
                <a:lnTo>
                  <a:pt x="280410" y="297216"/>
                </a:lnTo>
                <a:lnTo>
                  <a:pt x="275593" y="302053"/>
                </a:lnTo>
                <a:lnTo>
                  <a:pt x="214024" y="302053"/>
                </a:lnTo>
                <a:lnTo>
                  <a:pt x="212349" y="302441"/>
                </a:lnTo>
                <a:lnTo>
                  <a:pt x="210883" y="303194"/>
                </a:lnTo>
                <a:lnTo>
                  <a:pt x="67223" y="375014"/>
                </a:lnTo>
                <a:lnTo>
                  <a:pt x="115531" y="375014"/>
                </a:lnTo>
                <a:lnTo>
                  <a:pt x="218317" y="323634"/>
                </a:lnTo>
                <a:lnTo>
                  <a:pt x="269625" y="323634"/>
                </a:lnTo>
                <a:lnTo>
                  <a:pt x="282250" y="321086"/>
                </a:lnTo>
                <a:lnTo>
                  <a:pt x="292569" y="314142"/>
                </a:lnTo>
                <a:lnTo>
                  <a:pt x="299531" y="303852"/>
                </a:lnTo>
                <a:lnTo>
                  <a:pt x="302085" y="291268"/>
                </a:lnTo>
                <a:lnTo>
                  <a:pt x="302085" y="32365"/>
                </a:lnTo>
                <a:lnTo>
                  <a:pt x="299531" y="19781"/>
                </a:lnTo>
                <a:lnTo>
                  <a:pt x="292569" y="9491"/>
                </a:lnTo>
                <a:lnTo>
                  <a:pt x="282250" y="2548"/>
                </a:lnTo>
                <a:lnTo>
                  <a:pt x="269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5024045" y="5802158"/>
            <a:ext cx="215804" cy="2373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980905" y="5759007"/>
            <a:ext cx="302260" cy="384175"/>
          </a:xfrm>
          <a:custGeom>
            <a:avLst/>
            <a:gdLst/>
            <a:ahLst/>
            <a:cxnLst/>
            <a:rect l="l" t="t" r="r" b="b"/>
            <a:pathLst>
              <a:path w="302259" h="384175">
                <a:moveTo>
                  <a:pt x="299895" y="21570"/>
                </a:moveTo>
                <a:lnTo>
                  <a:pt x="275698" y="21570"/>
                </a:lnTo>
                <a:lnTo>
                  <a:pt x="280515" y="26407"/>
                </a:lnTo>
                <a:lnTo>
                  <a:pt x="280515" y="297216"/>
                </a:lnTo>
                <a:lnTo>
                  <a:pt x="275698" y="302053"/>
                </a:lnTo>
                <a:lnTo>
                  <a:pt x="212140" y="302053"/>
                </a:lnTo>
                <a:lnTo>
                  <a:pt x="208789" y="303854"/>
                </a:lnTo>
                <a:lnTo>
                  <a:pt x="163659" y="371590"/>
                </a:lnTo>
                <a:lnTo>
                  <a:pt x="181669" y="383559"/>
                </a:lnTo>
                <a:lnTo>
                  <a:pt x="221563" y="323623"/>
                </a:lnTo>
                <a:lnTo>
                  <a:pt x="269730" y="323623"/>
                </a:lnTo>
                <a:lnTo>
                  <a:pt x="282295" y="321077"/>
                </a:lnTo>
                <a:lnTo>
                  <a:pt x="292582" y="314135"/>
                </a:lnTo>
                <a:lnTo>
                  <a:pt x="299532" y="303846"/>
                </a:lnTo>
                <a:lnTo>
                  <a:pt x="302085" y="291258"/>
                </a:lnTo>
                <a:lnTo>
                  <a:pt x="302085" y="32365"/>
                </a:lnTo>
                <a:lnTo>
                  <a:pt x="299895" y="21570"/>
                </a:lnTo>
                <a:close/>
              </a:path>
              <a:path w="302259" h="384175">
                <a:moveTo>
                  <a:pt x="269730" y="0"/>
                </a:moveTo>
                <a:lnTo>
                  <a:pt x="32355" y="0"/>
                </a:lnTo>
                <a:lnTo>
                  <a:pt x="19789" y="2548"/>
                </a:lnTo>
                <a:lnTo>
                  <a:pt x="9502" y="9491"/>
                </a:lnTo>
                <a:lnTo>
                  <a:pt x="2552" y="19781"/>
                </a:lnTo>
                <a:lnTo>
                  <a:pt x="0" y="32365"/>
                </a:lnTo>
                <a:lnTo>
                  <a:pt x="0" y="237322"/>
                </a:lnTo>
                <a:lnTo>
                  <a:pt x="21570" y="237322"/>
                </a:lnTo>
                <a:lnTo>
                  <a:pt x="21570" y="26407"/>
                </a:lnTo>
                <a:lnTo>
                  <a:pt x="26491" y="21570"/>
                </a:lnTo>
                <a:lnTo>
                  <a:pt x="299895" y="21570"/>
                </a:lnTo>
                <a:lnTo>
                  <a:pt x="299532" y="19781"/>
                </a:lnTo>
                <a:lnTo>
                  <a:pt x="292582" y="9491"/>
                </a:lnTo>
                <a:lnTo>
                  <a:pt x="282295" y="2548"/>
                </a:lnTo>
                <a:lnTo>
                  <a:pt x="2697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5250635" y="636310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570" y="21580"/>
                </a:moveTo>
                <a:lnTo>
                  <a:pt x="0" y="21580"/>
                </a:lnTo>
                <a:lnTo>
                  <a:pt x="0" y="0"/>
                </a:lnTo>
                <a:lnTo>
                  <a:pt x="21570" y="0"/>
                </a:lnTo>
                <a:lnTo>
                  <a:pt x="21570" y="21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207495" y="636310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570" y="21580"/>
                </a:moveTo>
                <a:lnTo>
                  <a:pt x="0" y="21580"/>
                </a:lnTo>
                <a:lnTo>
                  <a:pt x="0" y="0"/>
                </a:lnTo>
                <a:lnTo>
                  <a:pt x="21570" y="0"/>
                </a:lnTo>
                <a:lnTo>
                  <a:pt x="21570" y="21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5164355" y="636310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570" y="21580"/>
                </a:moveTo>
                <a:lnTo>
                  <a:pt x="0" y="21580"/>
                </a:lnTo>
                <a:lnTo>
                  <a:pt x="0" y="0"/>
                </a:lnTo>
                <a:lnTo>
                  <a:pt x="21570" y="0"/>
                </a:lnTo>
                <a:lnTo>
                  <a:pt x="21570" y="21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5293775" y="636310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570" y="21580"/>
                </a:moveTo>
                <a:lnTo>
                  <a:pt x="0" y="21580"/>
                </a:lnTo>
                <a:lnTo>
                  <a:pt x="0" y="0"/>
                </a:lnTo>
                <a:lnTo>
                  <a:pt x="21570" y="0"/>
                </a:lnTo>
                <a:lnTo>
                  <a:pt x="21570" y="21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89172" y="9720688"/>
            <a:ext cx="738505" cy="738505"/>
          </a:xfrm>
          <a:custGeom>
            <a:avLst/>
            <a:gdLst/>
            <a:ahLst/>
            <a:cxnLst/>
            <a:rect l="l" t="t" r="r" b="b"/>
            <a:pathLst>
              <a:path w="738505" h="738504">
                <a:moveTo>
                  <a:pt x="0" y="0"/>
                </a:moveTo>
                <a:lnTo>
                  <a:pt x="738197" y="0"/>
                </a:lnTo>
                <a:lnTo>
                  <a:pt x="738197" y="738144"/>
                </a:lnTo>
                <a:lnTo>
                  <a:pt x="0" y="738144"/>
                </a:lnTo>
                <a:lnTo>
                  <a:pt x="0" y="0"/>
                </a:lnTo>
                <a:close/>
              </a:path>
            </a:pathLst>
          </a:custGeom>
          <a:solidFill>
            <a:srgbClr val="333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03481" y="9913699"/>
            <a:ext cx="34226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60" dirty="0">
                <a:solidFill>
                  <a:srgbClr val="FFFFFF"/>
                </a:solidFill>
                <a:latin typeface="Helvetica"/>
                <a:cs typeface="Helvetica"/>
              </a:rPr>
              <a:t>32</a:t>
            </a:r>
            <a:r>
              <a:rPr sz="1650" spc="-1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650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148543" y="6856335"/>
            <a:ext cx="2810668" cy="2810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47491" y="7055282"/>
            <a:ext cx="2413000" cy="2413000"/>
          </a:xfrm>
          <a:custGeom>
            <a:avLst/>
            <a:gdLst/>
            <a:ahLst/>
            <a:cxnLst/>
            <a:rect l="l" t="t" r="r" b="b"/>
            <a:pathLst>
              <a:path w="2413000" h="2413000">
                <a:moveTo>
                  <a:pt x="0" y="0"/>
                </a:moveTo>
                <a:lnTo>
                  <a:pt x="2412806" y="0"/>
                </a:lnTo>
                <a:lnTo>
                  <a:pt x="2412806" y="2412774"/>
                </a:lnTo>
                <a:lnTo>
                  <a:pt x="0" y="24127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4877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3823" y="1840498"/>
            <a:ext cx="2412774" cy="2412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45614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4561" y="1840498"/>
            <a:ext cx="2412774" cy="2412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46352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45299" y="1840498"/>
            <a:ext cx="2412764" cy="2412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47089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026" y="1840498"/>
            <a:ext cx="2412753" cy="24127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47785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746732" y="1840498"/>
            <a:ext cx="2412774" cy="24127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48543" y="1641562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347491" y="1840498"/>
            <a:ext cx="2412774" cy="24127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44877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3823" y="4447895"/>
            <a:ext cx="2412774" cy="24127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45614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44561" y="4447895"/>
            <a:ext cx="2412774" cy="24127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46352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45299" y="4447895"/>
            <a:ext cx="2412764" cy="24127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47089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46026" y="4447895"/>
            <a:ext cx="2412753" cy="24127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547785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6732" y="4447895"/>
            <a:ext cx="2412774" cy="24127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148543" y="4248949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347491" y="4447895"/>
            <a:ext cx="2412774" cy="24127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44877" y="6856346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43823" y="7055282"/>
            <a:ext cx="2412774" cy="24127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45614" y="6856346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44561" y="7055282"/>
            <a:ext cx="2412774" cy="24127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46352" y="6856346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5299" y="7055282"/>
            <a:ext cx="2412764" cy="24127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947089" y="6856346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146026" y="7055282"/>
            <a:ext cx="2412753" cy="24127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547785" y="6856346"/>
            <a:ext cx="2810773" cy="281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46732" y="7055282"/>
            <a:ext cx="2412774" cy="24127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347491" y="7055282"/>
            <a:ext cx="2412774" cy="24127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551058" y="396165"/>
            <a:ext cx="1099442" cy="109944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577235" y="42229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5">
                <a:moveTo>
                  <a:pt x="893745" y="153342"/>
                </a:moveTo>
                <a:lnTo>
                  <a:pt x="925929" y="188551"/>
                </a:lnTo>
                <a:lnTo>
                  <a:pt x="954326" y="225851"/>
                </a:lnTo>
                <a:lnTo>
                  <a:pt x="978937" y="264980"/>
                </a:lnTo>
                <a:lnTo>
                  <a:pt x="999762" y="305678"/>
                </a:lnTo>
                <a:lnTo>
                  <a:pt x="1016801" y="347683"/>
                </a:lnTo>
                <a:lnTo>
                  <a:pt x="1030053" y="390733"/>
                </a:lnTo>
                <a:lnTo>
                  <a:pt x="1039519" y="434568"/>
                </a:lnTo>
                <a:lnTo>
                  <a:pt x="1045198" y="478925"/>
                </a:lnTo>
                <a:lnTo>
                  <a:pt x="1047091" y="523544"/>
                </a:lnTo>
                <a:lnTo>
                  <a:pt x="1045198" y="568162"/>
                </a:lnTo>
                <a:lnTo>
                  <a:pt x="1039519" y="612519"/>
                </a:lnTo>
                <a:lnTo>
                  <a:pt x="1030053" y="656354"/>
                </a:lnTo>
                <a:lnTo>
                  <a:pt x="1016801" y="699404"/>
                </a:lnTo>
                <a:lnTo>
                  <a:pt x="999762" y="741409"/>
                </a:lnTo>
                <a:lnTo>
                  <a:pt x="978937" y="782107"/>
                </a:lnTo>
                <a:lnTo>
                  <a:pt x="954326" y="821236"/>
                </a:lnTo>
                <a:lnTo>
                  <a:pt x="925929" y="858536"/>
                </a:lnTo>
                <a:lnTo>
                  <a:pt x="893745" y="893745"/>
                </a:lnTo>
                <a:lnTo>
                  <a:pt x="858536" y="925929"/>
                </a:lnTo>
                <a:lnTo>
                  <a:pt x="821236" y="954326"/>
                </a:lnTo>
                <a:lnTo>
                  <a:pt x="782107" y="978937"/>
                </a:lnTo>
                <a:lnTo>
                  <a:pt x="741409" y="999762"/>
                </a:lnTo>
                <a:lnTo>
                  <a:pt x="699404" y="1016801"/>
                </a:lnTo>
                <a:lnTo>
                  <a:pt x="656354" y="1030053"/>
                </a:lnTo>
                <a:lnTo>
                  <a:pt x="612519" y="1039519"/>
                </a:lnTo>
                <a:lnTo>
                  <a:pt x="568162" y="1045198"/>
                </a:lnTo>
                <a:lnTo>
                  <a:pt x="523544" y="1047091"/>
                </a:lnTo>
                <a:lnTo>
                  <a:pt x="478925" y="1045198"/>
                </a:lnTo>
                <a:lnTo>
                  <a:pt x="434568" y="1039519"/>
                </a:lnTo>
                <a:lnTo>
                  <a:pt x="390733" y="1030053"/>
                </a:lnTo>
                <a:lnTo>
                  <a:pt x="347683" y="1016801"/>
                </a:lnTo>
                <a:lnTo>
                  <a:pt x="305678" y="999762"/>
                </a:lnTo>
                <a:lnTo>
                  <a:pt x="264980" y="978937"/>
                </a:lnTo>
                <a:lnTo>
                  <a:pt x="225851" y="954326"/>
                </a:lnTo>
                <a:lnTo>
                  <a:pt x="188551" y="925929"/>
                </a:lnTo>
                <a:lnTo>
                  <a:pt x="153342" y="893745"/>
                </a:lnTo>
                <a:lnTo>
                  <a:pt x="121159" y="858536"/>
                </a:lnTo>
                <a:lnTo>
                  <a:pt x="92762" y="821236"/>
                </a:lnTo>
                <a:lnTo>
                  <a:pt x="68152" y="782107"/>
                </a:lnTo>
                <a:lnTo>
                  <a:pt x="47328" y="741409"/>
                </a:lnTo>
                <a:lnTo>
                  <a:pt x="30289" y="699404"/>
                </a:lnTo>
                <a:lnTo>
                  <a:pt x="17038" y="656354"/>
                </a:lnTo>
                <a:lnTo>
                  <a:pt x="7572" y="612519"/>
                </a:lnTo>
                <a:lnTo>
                  <a:pt x="1893" y="568162"/>
                </a:lnTo>
                <a:lnTo>
                  <a:pt x="0" y="523544"/>
                </a:lnTo>
                <a:lnTo>
                  <a:pt x="1893" y="478925"/>
                </a:lnTo>
                <a:lnTo>
                  <a:pt x="7572" y="434568"/>
                </a:lnTo>
                <a:lnTo>
                  <a:pt x="17038" y="390733"/>
                </a:lnTo>
                <a:lnTo>
                  <a:pt x="30289" y="347683"/>
                </a:lnTo>
                <a:lnTo>
                  <a:pt x="47328" y="305678"/>
                </a:lnTo>
                <a:lnTo>
                  <a:pt x="68152" y="264980"/>
                </a:lnTo>
                <a:lnTo>
                  <a:pt x="92762" y="225851"/>
                </a:lnTo>
                <a:lnTo>
                  <a:pt x="121159" y="188551"/>
                </a:lnTo>
                <a:lnTo>
                  <a:pt x="153342" y="153342"/>
                </a:lnTo>
                <a:lnTo>
                  <a:pt x="188551" y="121159"/>
                </a:lnTo>
                <a:lnTo>
                  <a:pt x="225851" y="92762"/>
                </a:lnTo>
                <a:lnTo>
                  <a:pt x="264980" y="68152"/>
                </a:lnTo>
                <a:lnTo>
                  <a:pt x="305678" y="47328"/>
                </a:lnTo>
                <a:lnTo>
                  <a:pt x="347683" y="30289"/>
                </a:lnTo>
                <a:lnTo>
                  <a:pt x="390733" y="17038"/>
                </a:lnTo>
                <a:lnTo>
                  <a:pt x="434568" y="7572"/>
                </a:lnTo>
                <a:lnTo>
                  <a:pt x="478925" y="1893"/>
                </a:lnTo>
                <a:lnTo>
                  <a:pt x="523544" y="0"/>
                </a:lnTo>
                <a:lnTo>
                  <a:pt x="568162" y="1893"/>
                </a:lnTo>
                <a:lnTo>
                  <a:pt x="612519" y="7572"/>
                </a:lnTo>
                <a:lnTo>
                  <a:pt x="656354" y="17038"/>
                </a:lnTo>
                <a:lnTo>
                  <a:pt x="699404" y="30289"/>
                </a:lnTo>
                <a:lnTo>
                  <a:pt x="741409" y="47328"/>
                </a:lnTo>
                <a:lnTo>
                  <a:pt x="782107" y="68152"/>
                </a:lnTo>
                <a:lnTo>
                  <a:pt x="821236" y="92762"/>
                </a:lnTo>
                <a:lnTo>
                  <a:pt x="858536" y="121159"/>
                </a:lnTo>
                <a:lnTo>
                  <a:pt x="893745" y="153342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8981486" y="730732"/>
            <a:ext cx="238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5" dirty="0">
                <a:solidFill>
                  <a:srgbClr val="FFFFFF"/>
                </a:solidFill>
                <a:latin typeface="Raleway"/>
                <a:cs typeface="Raleway"/>
              </a:rPr>
              <a:t>V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19587" y="9662669"/>
            <a:ext cx="0" cy="1005840"/>
          </a:xfrm>
          <a:custGeom>
            <a:avLst/>
            <a:gdLst/>
            <a:ahLst/>
            <a:cxnLst/>
            <a:rect l="l" t="t" r="r" b="b"/>
            <a:pathLst>
              <a:path h="1005840">
                <a:moveTo>
                  <a:pt x="0" y="0"/>
                </a:moveTo>
                <a:lnTo>
                  <a:pt x="0" y="1005724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10557" y="10668393"/>
            <a:ext cx="418465" cy="640715"/>
          </a:xfrm>
          <a:custGeom>
            <a:avLst/>
            <a:gdLst/>
            <a:ahLst/>
            <a:cxnLst/>
            <a:rect l="l" t="t" r="r" b="b"/>
            <a:pathLst>
              <a:path w="418464" h="640715">
                <a:moveTo>
                  <a:pt x="0" y="0"/>
                </a:moveTo>
                <a:lnTo>
                  <a:pt x="418050" y="0"/>
                </a:lnTo>
                <a:lnTo>
                  <a:pt x="418050" y="640162"/>
                </a:lnTo>
                <a:lnTo>
                  <a:pt x="0" y="640162"/>
                </a:lnTo>
                <a:lnTo>
                  <a:pt x="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19587" y="640189"/>
            <a:ext cx="0" cy="1005840"/>
          </a:xfrm>
          <a:custGeom>
            <a:avLst/>
            <a:gdLst/>
            <a:ahLst/>
            <a:cxnLst/>
            <a:rect l="l" t="t" r="r" b="b"/>
            <a:pathLst>
              <a:path h="1005839">
                <a:moveTo>
                  <a:pt x="0" y="0"/>
                </a:moveTo>
                <a:lnTo>
                  <a:pt x="0" y="1005697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10557" y="0"/>
            <a:ext cx="418465" cy="640715"/>
          </a:xfrm>
          <a:custGeom>
            <a:avLst/>
            <a:gdLst/>
            <a:ahLst/>
            <a:cxnLst/>
            <a:rect l="l" t="t" r="r" b="b"/>
            <a:pathLst>
              <a:path w="418464" h="640715">
                <a:moveTo>
                  <a:pt x="0" y="0"/>
                </a:moveTo>
                <a:lnTo>
                  <a:pt x="418050" y="0"/>
                </a:lnTo>
                <a:lnTo>
                  <a:pt x="418050" y="640189"/>
                </a:lnTo>
                <a:lnTo>
                  <a:pt x="0" y="640189"/>
                </a:lnTo>
                <a:lnTo>
                  <a:pt x="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89172" y="9720688"/>
            <a:ext cx="738505" cy="738505"/>
          </a:xfrm>
          <a:custGeom>
            <a:avLst/>
            <a:gdLst/>
            <a:ahLst/>
            <a:cxnLst/>
            <a:rect l="l" t="t" r="r" b="b"/>
            <a:pathLst>
              <a:path w="738505" h="738504">
                <a:moveTo>
                  <a:pt x="0" y="0"/>
                </a:moveTo>
                <a:lnTo>
                  <a:pt x="738197" y="0"/>
                </a:lnTo>
                <a:lnTo>
                  <a:pt x="738197" y="738144"/>
                </a:lnTo>
                <a:lnTo>
                  <a:pt x="0" y="738144"/>
                </a:lnTo>
                <a:lnTo>
                  <a:pt x="0" y="0"/>
                </a:lnTo>
                <a:close/>
              </a:path>
            </a:pathLst>
          </a:custGeom>
          <a:solidFill>
            <a:srgbClr val="333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03481" y="9913699"/>
            <a:ext cx="34226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60" dirty="0">
                <a:solidFill>
                  <a:srgbClr val="FFFFFF"/>
                </a:solidFill>
                <a:latin typeface="Helvetica"/>
                <a:cs typeface="Helvetica"/>
              </a:rPr>
              <a:t>33</a:t>
            </a:r>
            <a:r>
              <a:rPr sz="1650" spc="-1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650">
              <a:latin typeface="Helvetica"/>
              <a:cs typeface="Helvetic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17537" y="3348454"/>
            <a:ext cx="5073650" cy="201548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495"/>
              </a:spcBef>
            </a:pPr>
            <a:r>
              <a:rPr sz="6600" spc="-15" dirty="0">
                <a:solidFill>
                  <a:srgbClr val="FFFFFF"/>
                </a:solidFill>
                <a:latin typeface="Raleway"/>
                <a:cs typeface="Raleway"/>
              </a:rPr>
              <a:t>Earth</a:t>
            </a:r>
            <a:r>
              <a:rPr sz="6600" spc="-75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6600" spc="-5" dirty="0">
                <a:solidFill>
                  <a:srgbClr val="FFFFFF"/>
                </a:solidFill>
                <a:latin typeface="Raleway"/>
                <a:cs typeface="Raleway"/>
              </a:rPr>
              <a:t>Ledger  </a:t>
            </a:r>
            <a:r>
              <a:rPr sz="6600" spc="-30" dirty="0">
                <a:solidFill>
                  <a:srgbClr val="FFFFFF"/>
                </a:solidFill>
                <a:latin typeface="Raleway"/>
                <a:cs typeface="Raleway"/>
              </a:rPr>
              <a:t>Network</a:t>
            </a:r>
            <a:endParaRPr sz="6600">
              <a:latin typeface="Raleway"/>
              <a:cs typeface="Raleway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79184" y="2196540"/>
            <a:ext cx="1480820" cy="1480820"/>
          </a:xfrm>
          <a:custGeom>
            <a:avLst/>
            <a:gdLst/>
            <a:ahLst/>
            <a:cxnLst/>
            <a:rect l="l" t="t" r="r" b="b"/>
            <a:pathLst>
              <a:path w="1480820" h="1480820">
                <a:moveTo>
                  <a:pt x="740403" y="0"/>
                </a:moveTo>
                <a:lnTo>
                  <a:pt x="1480807" y="740403"/>
                </a:lnTo>
                <a:lnTo>
                  <a:pt x="740403" y="1480807"/>
                </a:lnTo>
                <a:lnTo>
                  <a:pt x="0" y="740403"/>
                </a:lnTo>
                <a:lnTo>
                  <a:pt x="740403" y="0"/>
                </a:lnTo>
                <a:close/>
              </a:path>
            </a:pathLst>
          </a:custGeom>
          <a:ln w="52354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936947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19587" y="2793161"/>
            <a:ext cx="0" cy="6782434"/>
          </a:xfrm>
          <a:custGeom>
            <a:avLst/>
            <a:gdLst/>
            <a:ahLst/>
            <a:cxnLst/>
            <a:rect l="l" t="t" r="r" b="b"/>
            <a:pathLst>
              <a:path h="6782434">
                <a:moveTo>
                  <a:pt x="0" y="0"/>
                </a:moveTo>
                <a:lnTo>
                  <a:pt x="0" y="6781845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62618" y="2779982"/>
            <a:ext cx="313923" cy="31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3608" y="2800920"/>
            <a:ext cx="271948" cy="2720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3608" y="2800919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4">
                <a:moveTo>
                  <a:pt x="209621" y="0"/>
                </a:moveTo>
                <a:lnTo>
                  <a:pt x="62609" y="0"/>
                </a:lnTo>
                <a:lnTo>
                  <a:pt x="50542" y="47"/>
                </a:lnTo>
                <a:lnTo>
                  <a:pt x="11848" y="11897"/>
                </a:lnTo>
                <a:lnTo>
                  <a:pt x="0" y="50477"/>
                </a:lnTo>
                <a:lnTo>
                  <a:pt x="4" y="221577"/>
                </a:lnTo>
                <a:lnTo>
                  <a:pt x="11848" y="260147"/>
                </a:lnTo>
                <a:lnTo>
                  <a:pt x="50427" y="271996"/>
                </a:lnTo>
                <a:lnTo>
                  <a:pt x="62337" y="272044"/>
                </a:lnTo>
                <a:lnTo>
                  <a:pt x="209338" y="272044"/>
                </a:lnTo>
                <a:lnTo>
                  <a:pt x="253688" y="265300"/>
                </a:lnTo>
                <a:lnTo>
                  <a:pt x="271615" y="231026"/>
                </a:lnTo>
                <a:lnTo>
                  <a:pt x="271948" y="221577"/>
                </a:lnTo>
                <a:lnTo>
                  <a:pt x="271944" y="50477"/>
                </a:lnTo>
                <a:lnTo>
                  <a:pt x="260100" y="11897"/>
                </a:lnTo>
                <a:lnTo>
                  <a:pt x="221529" y="47"/>
                </a:lnTo>
                <a:lnTo>
                  <a:pt x="209621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0557" y="9575007"/>
            <a:ext cx="418465" cy="1733550"/>
          </a:xfrm>
          <a:custGeom>
            <a:avLst/>
            <a:gdLst/>
            <a:ahLst/>
            <a:cxnLst/>
            <a:rect l="l" t="t" r="r" b="b"/>
            <a:pathLst>
              <a:path w="418464" h="1733550">
                <a:moveTo>
                  <a:pt x="0" y="0"/>
                </a:moveTo>
                <a:lnTo>
                  <a:pt x="418050" y="0"/>
                </a:lnTo>
                <a:lnTo>
                  <a:pt x="418050" y="1733549"/>
                </a:lnTo>
                <a:lnTo>
                  <a:pt x="0" y="1733549"/>
                </a:lnTo>
                <a:lnTo>
                  <a:pt x="0" y="0"/>
                </a:lnTo>
                <a:close/>
              </a:path>
            </a:pathLst>
          </a:custGeom>
          <a:solidFill>
            <a:srgbClr val="2ABDB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9587" y="1301143"/>
            <a:ext cx="0" cy="1490345"/>
          </a:xfrm>
          <a:custGeom>
            <a:avLst/>
            <a:gdLst/>
            <a:ahLst/>
            <a:cxnLst/>
            <a:rect l="l" t="t" r="r" b="b"/>
            <a:pathLst>
              <a:path h="1490345">
                <a:moveTo>
                  <a:pt x="0" y="1490153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0557" y="0"/>
            <a:ext cx="418465" cy="1313180"/>
          </a:xfrm>
          <a:custGeom>
            <a:avLst/>
            <a:gdLst/>
            <a:ahLst/>
            <a:cxnLst/>
            <a:rect l="l" t="t" r="r" b="b"/>
            <a:pathLst>
              <a:path w="418464" h="1313180">
                <a:moveTo>
                  <a:pt x="0" y="0"/>
                </a:moveTo>
                <a:lnTo>
                  <a:pt x="418050" y="0"/>
                </a:lnTo>
                <a:lnTo>
                  <a:pt x="418050" y="1312556"/>
                </a:lnTo>
                <a:lnTo>
                  <a:pt x="0" y="1312556"/>
                </a:lnTo>
                <a:lnTo>
                  <a:pt x="0" y="0"/>
                </a:lnTo>
                <a:close/>
              </a:path>
            </a:pathLst>
          </a:custGeom>
          <a:solidFill>
            <a:srgbClr val="2ABDB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159735" y="5484514"/>
            <a:ext cx="19469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65" dirty="0">
                <a:solidFill>
                  <a:srgbClr val="FFFFFF"/>
                </a:solidFill>
                <a:latin typeface="Raleway"/>
                <a:cs typeface="Raleway"/>
              </a:rPr>
              <a:t>Consensus</a:t>
            </a:r>
            <a:endParaRPr sz="2850">
              <a:latin typeface="Raleway"/>
              <a:cs typeface="Ralewa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730307" y="5484514"/>
            <a:ext cx="213868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70" dirty="0">
                <a:solidFill>
                  <a:srgbClr val="FFFFFF"/>
                </a:solidFill>
                <a:latin typeface="Raleway"/>
                <a:cs typeface="Raleway"/>
              </a:rPr>
              <a:t>Ince</a:t>
            </a:r>
            <a:r>
              <a:rPr sz="2850" spc="65" dirty="0">
                <a:solidFill>
                  <a:srgbClr val="FFFFFF"/>
                </a:solidFill>
                <a:latin typeface="Raleway"/>
                <a:cs typeface="Raleway"/>
              </a:rPr>
              <a:t>n</a:t>
            </a:r>
            <a:r>
              <a:rPr sz="2850" spc="70" dirty="0">
                <a:solidFill>
                  <a:srgbClr val="FFFFFF"/>
                </a:solidFill>
                <a:latin typeface="Raleway"/>
                <a:cs typeface="Raleway"/>
              </a:rPr>
              <a:t>tivized</a:t>
            </a:r>
            <a:endParaRPr sz="2850">
              <a:latin typeface="Raleway"/>
              <a:cs typeface="Ralewa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74853" y="8688606"/>
            <a:ext cx="14027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70" dirty="0">
                <a:solidFill>
                  <a:srgbClr val="FFFFFF"/>
                </a:solidFill>
                <a:latin typeface="Raleway"/>
                <a:cs typeface="Raleway"/>
              </a:rPr>
              <a:t>Verified</a:t>
            </a:r>
            <a:endParaRPr sz="2850">
              <a:latin typeface="Raleway"/>
              <a:cs typeface="Raleway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425677" y="4533181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63272" y="77631"/>
                </a:moveTo>
                <a:lnTo>
                  <a:pt x="203470" y="131204"/>
                </a:lnTo>
                <a:lnTo>
                  <a:pt x="227037" y="184207"/>
                </a:lnTo>
                <a:lnTo>
                  <a:pt x="238129" y="224738"/>
                </a:lnTo>
                <a:lnTo>
                  <a:pt x="240903" y="240893"/>
                </a:lnTo>
                <a:lnTo>
                  <a:pt x="183930" y="233442"/>
                </a:lnTo>
                <a:lnTo>
                  <a:pt x="117600" y="201909"/>
                </a:lnTo>
                <a:lnTo>
                  <a:pt x="77631" y="163272"/>
                </a:lnTo>
                <a:lnTo>
                  <a:pt x="37437" y="109697"/>
                </a:lnTo>
                <a:lnTo>
                  <a:pt x="13869" y="56690"/>
                </a:lnTo>
                <a:lnTo>
                  <a:pt x="2775" y="16156"/>
                </a:lnTo>
                <a:lnTo>
                  <a:pt x="0" y="0"/>
                </a:lnTo>
                <a:lnTo>
                  <a:pt x="56973" y="7462"/>
                </a:lnTo>
                <a:lnTo>
                  <a:pt x="92972" y="18036"/>
                </a:lnTo>
                <a:lnTo>
                  <a:pt x="123303" y="38999"/>
                </a:lnTo>
                <a:lnTo>
                  <a:pt x="163272" y="77631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666612" y="4442817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63272" y="163272"/>
                </a:moveTo>
                <a:lnTo>
                  <a:pt x="109697" y="203466"/>
                </a:lnTo>
                <a:lnTo>
                  <a:pt x="56690" y="227033"/>
                </a:lnTo>
                <a:lnTo>
                  <a:pt x="16156" y="238128"/>
                </a:lnTo>
                <a:lnTo>
                  <a:pt x="0" y="240903"/>
                </a:lnTo>
                <a:lnTo>
                  <a:pt x="7456" y="183930"/>
                </a:lnTo>
                <a:lnTo>
                  <a:pt x="38989" y="117600"/>
                </a:lnTo>
                <a:lnTo>
                  <a:pt x="77620" y="77631"/>
                </a:lnTo>
                <a:lnTo>
                  <a:pt x="131197" y="37437"/>
                </a:lnTo>
                <a:lnTo>
                  <a:pt x="184207" y="13869"/>
                </a:lnTo>
                <a:lnTo>
                  <a:pt x="224745" y="2775"/>
                </a:lnTo>
                <a:lnTo>
                  <a:pt x="240903" y="0"/>
                </a:lnTo>
                <a:lnTo>
                  <a:pt x="233441" y="56973"/>
                </a:lnTo>
                <a:lnTo>
                  <a:pt x="222867" y="92972"/>
                </a:lnTo>
                <a:lnTo>
                  <a:pt x="201903" y="123303"/>
                </a:lnTo>
                <a:lnTo>
                  <a:pt x="163272" y="163272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79915" y="4034788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30" h="354329">
                <a:moveTo>
                  <a:pt x="353737" y="176874"/>
                </a:moveTo>
                <a:lnTo>
                  <a:pt x="347420" y="223893"/>
                </a:lnTo>
                <a:lnTo>
                  <a:pt x="329591" y="266145"/>
                </a:lnTo>
                <a:lnTo>
                  <a:pt x="301935" y="301942"/>
                </a:lnTo>
                <a:lnTo>
                  <a:pt x="266139" y="329599"/>
                </a:lnTo>
                <a:lnTo>
                  <a:pt x="223886" y="347430"/>
                </a:lnTo>
                <a:lnTo>
                  <a:pt x="176863" y="353748"/>
                </a:lnTo>
                <a:lnTo>
                  <a:pt x="129845" y="347430"/>
                </a:lnTo>
                <a:lnTo>
                  <a:pt x="87595" y="329599"/>
                </a:lnTo>
                <a:lnTo>
                  <a:pt x="51800" y="301942"/>
                </a:lnTo>
                <a:lnTo>
                  <a:pt x="24146" y="266145"/>
                </a:lnTo>
                <a:lnTo>
                  <a:pt x="6317" y="223893"/>
                </a:lnTo>
                <a:lnTo>
                  <a:pt x="0" y="176874"/>
                </a:lnTo>
                <a:lnTo>
                  <a:pt x="6317" y="129854"/>
                </a:lnTo>
                <a:lnTo>
                  <a:pt x="24146" y="87603"/>
                </a:lnTo>
                <a:lnTo>
                  <a:pt x="51800" y="51806"/>
                </a:lnTo>
                <a:lnTo>
                  <a:pt x="87595" y="24148"/>
                </a:lnTo>
                <a:lnTo>
                  <a:pt x="129845" y="6318"/>
                </a:lnTo>
                <a:lnTo>
                  <a:pt x="176863" y="0"/>
                </a:lnTo>
                <a:lnTo>
                  <a:pt x="223886" y="6318"/>
                </a:lnTo>
                <a:lnTo>
                  <a:pt x="266139" y="24148"/>
                </a:lnTo>
                <a:lnTo>
                  <a:pt x="301935" y="51806"/>
                </a:lnTo>
                <a:lnTo>
                  <a:pt x="329591" y="87603"/>
                </a:lnTo>
                <a:lnTo>
                  <a:pt x="347420" y="129854"/>
                </a:lnTo>
                <a:lnTo>
                  <a:pt x="353737" y="176874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25697" y="3980507"/>
            <a:ext cx="462915" cy="462915"/>
          </a:xfrm>
          <a:custGeom>
            <a:avLst/>
            <a:gdLst/>
            <a:ahLst/>
            <a:cxnLst/>
            <a:rect l="l" t="t" r="r" b="b"/>
            <a:pathLst>
              <a:path w="462915" h="462914">
                <a:moveTo>
                  <a:pt x="462300" y="231155"/>
                </a:moveTo>
                <a:lnTo>
                  <a:pt x="457603" y="277740"/>
                </a:lnTo>
                <a:lnTo>
                  <a:pt x="444134" y="321130"/>
                </a:lnTo>
                <a:lnTo>
                  <a:pt x="422821" y="360395"/>
                </a:lnTo>
                <a:lnTo>
                  <a:pt x="394595" y="394605"/>
                </a:lnTo>
                <a:lnTo>
                  <a:pt x="360384" y="422832"/>
                </a:lnTo>
                <a:lnTo>
                  <a:pt x="321119" y="444144"/>
                </a:lnTo>
                <a:lnTo>
                  <a:pt x="277729" y="457614"/>
                </a:lnTo>
                <a:lnTo>
                  <a:pt x="231144" y="462310"/>
                </a:lnTo>
                <a:lnTo>
                  <a:pt x="184560" y="457614"/>
                </a:lnTo>
                <a:lnTo>
                  <a:pt x="141171" y="444144"/>
                </a:lnTo>
                <a:lnTo>
                  <a:pt x="101908" y="422832"/>
                </a:lnTo>
                <a:lnTo>
                  <a:pt x="67699" y="394605"/>
                </a:lnTo>
                <a:lnTo>
                  <a:pt x="39475" y="360395"/>
                </a:lnTo>
                <a:lnTo>
                  <a:pt x="18164" y="321130"/>
                </a:lnTo>
                <a:lnTo>
                  <a:pt x="4695" y="277740"/>
                </a:lnTo>
                <a:lnTo>
                  <a:pt x="0" y="231155"/>
                </a:lnTo>
                <a:lnTo>
                  <a:pt x="4695" y="184570"/>
                </a:lnTo>
                <a:lnTo>
                  <a:pt x="18164" y="141180"/>
                </a:lnTo>
                <a:lnTo>
                  <a:pt x="39475" y="101915"/>
                </a:lnTo>
                <a:lnTo>
                  <a:pt x="67699" y="67704"/>
                </a:lnTo>
                <a:lnTo>
                  <a:pt x="101908" y="39478"/>
                </a:lnTo>
                <a:lnTo>
                  <a:pt x="141171" y="18165"/>
                </a:lnTo>
                <a:lnTo>
                  <a:pt x="184560" y="4696"/>
                </a:lnTo>
                <a:lnTo>
                  <a:pt x="231144" y="0"/>
                </a:lnTo>
                <a:lnTo>
                  <a:pt x="277729" y="4696"/>
                </a:lnTo>
                <a:lnTo>
                  <a:pt x="321119" y="18165"/>
                </a:lnTo>
                <a:lnTo>
                  <a:pt x="360384" y="39478"/>
                </a:lnTo>
                <a:lnTo>
                  <a:pt x="394595" y="67704"/>
                </a:lnTo>
                <a:lnTo>
                  <a:pt x="422821" y="101915"/>
                </a:lnTo>
                <a:lnTo>
                  <a:pt x="444134" y="141180"/>
                </a:lnTo>
                <a:lnTo>
                  <a:pt x="457603" y="184570"/>
                </a:lnTo>
                <a:lnTo>
                  <a:pt x="462300" y="231155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666538" y="4442817"/>
            <a:ext cx="0" cy="384810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459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84090" y="4784966"/>
            <a:ext cx="841375" cy="302260"/>
          </a:xfrm>
          <a:custGeom>
            <a:avLst/>
            <a:gdLst/>
            <a:ahLst/>
            <a:cxnLst/>
            <a:rect l="l" t="t" r="r" b="b"/>
            <a:pathLst>
              <a:path w="841375" h="302260">
                <a:moveTo>
                  <a:pt x="840969" y="205111"/>
                </a:moveTo>
                <a:lnTo>
                  <a:pt x="401841" y="301203"/>
                </a:lnTo>
                <a:lnTo>
                  <a:pt x="395362" y="302265"/>
                </a:lnTo>
                <a:lnTo>
                  <a:pt x="388880" y="301912"/>
                </a:lnTo>
                <a:lnTo>
                  <a:pt x="382622" y="300181"/>
                </a:lnTo>
                <a:lnTo>
                  <a:pt x="376815" y="297109"/>
                </a:lnTo>
                <a:lnTo>
                  <a:pt x="0" y="41483"/>
                </a:lnTo>
                <a:lnTo>
                  <a:pt x="10114" y="30865"/>
                </a:lnTo>
                <a:lnTo>
                  <a:pt x="33328" y="12763"/>
                </a:lnTo>
                <a:lnTo>
                  <a:pt x="60225" y="2335"/>
                </a:lnTo>
                <a:lnTo>
                  <a:pt x="88980" y="0"/>
                </a:lnTo>
                <a:lnTo>
                  <a:pt x="117766" y="6175"/>
                </a:lnTo>
                <a:lnTo>
                  <a:pt x="347957" y="92476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634082" y="4672738"/>
            <a:ext cx="491490" cy="245110"/>
          </a:xfrm>
          <a:custGeom>
            <a:avLst/>
            <a:gdLst/>
            <a:ahLst/>
            <a:cxnLst/>
            <a:rect l="l" t="t" r="r" b="b"/>
            <a:pathLst>
              <a:path w="491490" h="245110">
                <a:moveTo>
                  <a:pt x="490975" y="59054"/>
                </a:moveTo>
                <a:lnTo>
                  <a:pt x="316290" y="3988"/>
                </a:lnTo>
                <a:lnTo>
                  <a:pt x="295597" y="0"/>
                </a:lnTo>
                <a:lnTo>
                  <a:pt x="274803" y="798"/>
                </a:lnTo>
                <a:lnTo>
                  <a:pt x="236166" y="16260"/>
                </a:lnTo>
                <a:lnTo>
                  <a:pt x="12477" y="172423"/>
                </a:lnTo>
                <a:lnTo>
                  <a:pt x="0" y="192138"/>
                </a:lnTo>
                <a:lnTo>
                  <a:pt x="319" y="203823"/>
                </a:lnTo>
                <a:lnTo>
                  <a:pt x="5325" y="214861"/>
                </a:lnTo>
                <a:lnTo>
                  <a:pt x="22546" y="231772"/>
                </a:lnTo>
                <a:lnTo>
                  <a:pt x="43776" y="241915"/>
                </a:lnTo>
                <a:lnTo>
                  <a:pt x="67135" y="244744"/>
                </a:lnTo>
                <a:lnTo>
                  <a:pt x="90747" y="239709"/>
                </a:lnTo>
                <a:lnTo>
                  <a:pt x="239140" y="180967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125006" y="4700464"/>
            <a:ext cx="146050" cy="328930"/>
          </a:xfrm>
          <a:custGeom>
            <a:avLst/>
            <a:gdLst/>
            <a:ahLst/>
            <a:cxnLst/>
            <a:rect l="l" t="t" r="r" b="b"/>
            <a:pathLst>
              <a:path w="146050" h="328929">
                <a:moveTo>
                  <a:pt x="145880" y="328356"/>
                </a:moveTo>
                <a:lnTo>
                  <a:pt x="0" y="328356"/>
                </a:lnTo>
                <a:lnTo>
                  <a:pt x="0" y="0"/>
                </a:lnTo>
                <a:lnTo>
                  <a:pt x="145880" y="0"/>
                </a:lnTo>
                <a:lnTo>
                  <a:pt x="145880" y="328356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99833" y="7090130"/>
            <a:ext cx="1146810" cy="1234440"/>
          </a:xfrm>
          <a:custGeom>
            <a:avLst/>
            <a:gdLst/>
            <a:ahLst/>
            <a:cxnLst/>
            <a:rect l="l" t="t" r="r" b="b"/>
            <a:pathLst>
              <a:path w="1146809" h="1234440">
                <a:moveTo>
                  <a:pt x="1146635" y="180036"/>
                </a:moveTo>
                <a:lnTo>
                  <a:pt x="1130756" y="658549"/>
                </a:lnTo>
                <a:lnTo>
                  <a:pt x="1065746" y="927856"/>
                </a:lnTo>
                <a:lnTo>
                  <a:pt x="897857" y="1086779"/>
                </a:lnTo>
                <a:lnTo>
                  <a:pt x="573343" y="1234140"/>
                </a:lnTo>
                <a:lnTo>
                  <a:pt x="247069" y="971286"/>
                </a:lnTo>
                <a:lnTo>
                  <a:pt x="76281" y="619843"/>
                </a:lnTo>
                <a:lnTo>
                  <a:pt x="10688" y="312023"/>
                </a:lnTo>
                <a:lnTo>
                  <a:pt x="0" y="180036"/>
                </a:lnTo>
                <a:lnTo>
                  <a:pt x="573343" y="0"/>
                </a:lnTo>
                <a:lnTo>
                  <a:pt x="1146635" y="180036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30101" y="7230324"/>
            <a:ext cx="886460" cy="953769"/>
          </a:xfrm>
          <a:custGeom>
            <a:avLst/>
            <a:gdLst/>
            <a:ahLst/>
            <a:cxnLst/>
            <a:rect l="l" t="t" r="r" b="b"/>
            <a:pathLst>
              <a:path w="886459" h="953770">
                <a:moveTo>
                  <a:pt x="886109" y="139137"/>
                </a:moveTo>
                <a:lnTo>
                  <a:pt x="873844" y="508927"/>
                </a:lnTo>
                <a:lnTo>
                  <a:pt x="823605" y="717044"/>
                </a:lnTo>
                <a:lnTo>
                  <a:pt x="693857" y="839859"/>
                </a:lnTo>
                <a:lnTo>
                  <a:pt x="443065" y="953740"/>
                </a:lnTo>
                <a:lnTo>
                  <a:pt x="190924" y="750611"/>
                </a:lnTo>
                <a:lnTo>
                  <a:pt x="58944" y="479019"/>
                </a:lnTo>
                <a:lnTo>
                  <a:pt x="8258" y="241136"/>
                </a:lnTo>
                <a:lnTo>
                  <a:pt x="0" y="139137"/>
                </a:lnTo>
                <a:lnTo>
                  <a:pt x="443065" y="0"/>
                </a:lnTo>
                <a:lnTo>
                  <a:pt x="886109" y="139137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728597" y="7430003"/>
            <a:ext cx="552450" cy="498475"/>
          </a:xfrm>
          <a:custGeom>
            <a:avLst/>
            <a:gdLst/>
            <a:ahLst/>
            <a:cxnLst/>
            <a:rect l="l" t="t" r="r" b="b"/>
            <a:pathLst>
              <a:path w="552450" h="498475">
                <a:moveTo>
                  <a:pt x="202601" y="498246"/>
                </a:moveTo>
                <a:lnTo>
                  <a:pt x="163199" y="481754"/>
                </a:lnTo>
                <a:lnTo>
                  <a:pt x="0" y="315969"/>
                </a:lnTo>
                <a:lnTo>
                  <a:pt x="78793" y="238411"/>
                </a:lnTo>
                <a:lnTo>
                  <a:pt x="196768" y="358250"/>
                </a:lnTo>
                <a:lnTo>
                  <a:pt x="463640" y="0"/>
                </a:lnTo>
                <a:lnTo>
                  <a:pt x="552297" y="66050"/>
                </a:lnTo>
                <a:lnTo>
                  <a:pt x="246924" y="475985"/>
                </a:lnTo>
                <a:lnTo>
                  <a:pt x="206391" y="498110"/>
                </a:lnTo>
                <a:lnTo>
                  <a:pt x="203868" y="498246"/>
                </a:lnTo>
                <a:lnTo>
                  <a:pt x="202601" y="498246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08005" y="4979031"/>
            <a:ext cx="1270" cy="10795"/>
          </a:xfrm>
          <a:custGeom>
            <a:avLst/>
            <a:gdLst/>
            <a:ahLst/>
            <a:cxnLst/>
            <a:rect l="l" t="t" r="r" b="b"/>
            <a:pathLst>
              <a:path w="1270" h="10795">
                <a:moveTo>
                  <a:pt x="0" y="10449"/>
                </a:moveTo>
                <a:lnTo>
                  <a:pt x="900" y="9549"/>
                </a:lnTo>
                <a:lnTo>
                  <a:pt x="900" y="0"/>
                </a:lnTo>
                <a:lnTo>
                  <a:pt x="837" y="3549"/>
                </a:lnTo>
                <a:lnTo>
                  <a:pt x="513" y="7036"/>
                </a:lnTo>
                <a:lnTo>
                  <a:pt x="0" y="10449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34646" y="4700893"/>
            <a:ext cx="74295" cy="274955"/>
          </a:xfrm>
          <a:custGeom>
            <a:avLst/>
            <a:gdLst/>
            <a:ahLst/>
            <a:cxnLst/>
            <a:rect l="l" t="t" r="r" b="b"/>
            <a:pathLst>
              <a:path w="74295" h="274954">
                <a:moveTo>
                  <a:pt x="74196" y="274400"/>
                </a:moveTo>
                <a:lnTo>
                  <a:pt x="74196" y="37035"/>
                </a:lnTo>
                <a:lnTo>
                  <a:pt x="71266" y="22648"/>
                </a:lnTo>
                <a:lnTo>
                  <a:pt x="63292" y="10872"/>
                </a:lnTo>
                <a:lnTo>
                  <a:pt x="51495" y="2919"/>
                </a:lnTo>
                <a:lnTo>
                  <a:pt x="37098" y="0"/>
                </a:lnTo>
                <a:lnTo>
                  <a:pt x="3659" y="21013"/>
                </a:lnTo>
                <a:lnTo>
                  <a:pt x="0" y="35360"/>
                </a:lnTo>
                <a:lnTo>
                  <a:pt x="0" y="36197"/>
                </a:lnTo>
                <a:lnTo>
                  <a:pt x="0" y="37035"/>
                </a:lnTo>
                <a:lnTo>
                  <a:pt x="0" y="163282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912255" y="4726703"/>
            <a:ext cx="447040" cy="454025"/>
          </a:xfrm>
          <a:custGeom>
            <a:avLst/>
            <a:gdLst/>
            <a:ahLst/>
            <a:cxnLst/>
            <a:rect l="l" t="t" r="r" b="b"/>
            <a:pathLst>
              <a:path w="447040" h="454025">
                <a:moveTo>
                  <a:pt x="74186" y="137043"/>
                </a:moveTo>
                <a:lnTo>
                  <a:pt x="74186" y="38795"/>
                </a:lnTo>
                <a:lnTo>
                  <a:pt x="72107" y="25964"/>
                </a:lnTo>
                <a:lnTo>
                  <a:pt x="66241" y="14669"/>
                </a:lnTo>
                <a:lnTo>
                  <a:pt x="57143" y="5963"/>
                </a:lnTo>
                <a:lnTo>
                  <a:pt x="45370" y="901"/>
                </a:lnTo>
                <a:lnTo>
                  <a:pt x="35561" y="0"/>
                </a:lnTo>
                <a:lnTo>
                  <a:pt x="26323" y="1560"/>
                </a:lnTo>
                <a:lnTo>
                  <a:pt x="0" y="37015"/>
                </a:lnTo>
                <a:lnTo>
                  <a:pt x="0" y="346073"/>
                </a:lnTo>
                <a:lnTo>
                  <a:pt x="0" y="347529"/>
                </a:lnTo>
                <a:lnTo>
                  <a:pt x="0" y="349079"/>
                </a:lnTo>
                <a:lnTo>
                  <a:pt x="94" y="350618"/>
                </a:lnTo>
                <a:lnTo>
                  <a:pt x="94" y="351099"/>
                </a:lnTo>
                <a:lnTo>
                  <a:pt x="94" y="351686"/>
                </a:lnTo>
                <a:lnTo>
                  <a:pt x="188" y="352272"/>
                </a:lnTo>
                <a:lnTo>
                  <a:pt x="188" y="352660"/>
                </a:lnTo>
                <a:lnTo>
                  <a:pt x="10987" y="396781"/>
                </a:lnTo>
                <a:lnTo>
                  <a:pt x="32976" y="428543"/>
                </a:lnTo>
                <a:lnTo>
                  <a:pt x="74262" y="450569"/>
                </a:lnTo>
                <a:lnTo>
                  <a:pt x="98059" y="453452"/>
                </a:lnTo>
                <a:lnTo>
                  <a:pt x="198496" y="453452"/>
                </a:lnTo>
                <a:lnTo>
                  <a:pt x="244351" y="442145"/>
                </a:lnTo>
                <a:lnTo>
                  <a:pt x="278567" y="410145"/>
                </a:lnTo>
                <a:lnTo>
                  <a:pt x="278661" y="409967"/>
                </a:lnTo>
                <a:lnTo>
                  <a:pt x="278766" y="409799"/>
                </a:lnTo>
                <a:lnTo>
                  <a:pt x="278871" y="409621"/>
                </a:lnTo>
                <a:lnTo>
                  <a:pt x="279258" y="409338"/>
                </a:lnTo>
                <a:lnTo>
                  <a:pt x="279551" y="409140"/>
                </a:lnTo>
                <a:lnTo>
                  <a:pt x="279740" y="408951"/>
                </a:lnTo>
                <a:lnTo>
                  <a:pt x="441578" y="218098"/>
                </a:lnTo>
                <a:lnTo>
                  <a:pt x="446216" y="213460"/>
                </a:lnTo>
                <a:lnTo>
                  <a:pt x="446991" y="206674"/>
                </a:lnTo>
                <a:lnTo>
                  <a:pt x="443222" y="202915"/>
                </a:lnTo>
                <a:lnTo>
                  <a:pt x="437808" y="197397"/>
                </a:lnTo>
                <a:lnTo>
                  <a:pt x="419156" y="186322"/>
                </a:lnTo>
                <a:lnTo>
                  <a:pt x="396726" y="184374"/>
                </a:lnTo>
                <a:lnTo>
                  <a:pt x="373338" y="191257"/>
                </a:lnTo>
                <a:lnTo>
                  <a:pt x="351811" y="206674"/>
                </a:lnTo>
                <a:lnTo>
                  <a:pt x="296577" y="261919"/>
                </a:lnTo>
                <a:lnTo>
                  <a:pt x="295708" y="262788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75907" y="4656549"/>
            <a:ext cx="169377" cy="217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12203" y="5072788"/>
            <a:ext cx="635" cy="6350"/>
          </a:xfrm>
          <a:custGeom>
            <a:avLst/>
            <a:gdLst/>
            <a:ahLst/>
            <a:cxnLst/>
            <a:rect l="l" t="t" r="r" b="b"/>
            <a:pathLst>
              <a:path w="634" h="6350">
                <a:moveTo>
                  <a:pt x="-10470" y="3099"/>
                </a:moveTo>
                <a:lnTo>
                  <a:pt x="10669" y="3099"/>
                </a:lnTo>
              </a:path>
            </a:pathLst>
          </a:custGeom>
          <a:ln w="271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08843" y="4975293"/>
            <a:ext cx="635" cy="3810"/>
          </a:xfrm>
          <a:custGeom>
            <a:avLst/>
            <a:gdLst/>
            <a:ahLst/>
            <a:cxnLst/>
            <a:rect l="l" t="t" r="r" b="b"/>
            <a:pathLst>
              <a:path w="634" h="3810">
                <a:moveTo>
                  <a:pt x="-10470" y="1869"/>
                </a:moveTo>
                <a:lnTo>
                  <a:pt x="10533" y="1869"/>
                </a:lnTo>
              </a:path>
            </a:pathLst>
          </a:custGeom>
          <a:ln w="37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061245" y="4078284"/>
            <a:ext cx="1270" cy="10795"/>
          </a:xfrm>
          <a:custGeom>
            <a:avLst/>
            <a:gdLst/>
            <a:ahLst/>
            <a:cxnLst/>
            <a:rect l="l" t="t" r="r" b="b"/>
            <a:pathLst>
              <a:path w="1270" h="10795">
                <a:moveTo>
                  <a:pt x="900" y="0"/>
                </a:moveTo>
                <a:lnTo>
                  <a:pt x="0" y="910"/>
                </a:lnTo>
                <a:lnTo>
                  <a:pt x="0" y="10460"/>
                </a:lnTo>
                <a:lnTo>
                  <a:pt x="62" y="6910"/>
                </a:lnTo>
                <a:lnTo>
                  <a:pt x="387" y="3423"/>
                </a:lnTo>
                <a:lnTo>
                  <a:pt x="900" y="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061203" y="4092493"/>
            <a:ext cx="74295" cy="274955"/>
          </a:xfrm>
          <a:custGeom>
            <a:avLst/>
            <a:gdLst/>
            <a:ahLst/>
            <a:cxnLst/>
            <a:rect l="l" t="t" r="r" b="b"/>
            <a:pathLst>
              <a:path w="74295" h="274954">
                <a:moveTo>
                  <a:pt x="0" y="0"/>
                </a:moveTo>
                <a:lnTo>
                  <a:pt x="0" y="237364"/>
                </a:lnTo>
                <a:lnTo>
                  <a:pt x="2929" y="251751"/>
                </a:lnTo>
                <a:lnTo>
                  <a:pt x="10904" y="263527"/>
                </a:lnTo>
                <a:lnTo>
                  <a:pt x="22701" y="271480"/>
                </a:lnTo>
                <a:lnTo>
                  <a:pt x="37098" y="274400"/>
                </a:lnTo>
                <a:lnTo>
                  <a:pt x="70537" y="253382"/>
                </a:lnTo>
                <a:lnTo>
                  <a:pt x="74196" y="239039"/>
                </a:lnTo>
                <a:lnTo>
                  <a:pt x="74196" y="238202"/>
                </a:lnTo>
                <a:lnTo>
                  <a:pt x="74196" y="237364"/>
                </a:lnTo>
                <a:lnTo>
                  <a:pt x="74196" y="111106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910799" y="3887630"/>
            <a:ext cx="447040" cy="454025"/>
          </a:xfrm>
          <a:custGeom>
            <a:avLst/>
            <a:gdLst/>
            <a:ahLst/>
            <a:cxnLst/>
            <a:rect l="l" t="t" r="r" b="b"/>
            <a:pathLst>
              <a:path w="447040" h="454025">
                <a:moveTo>
                  <a:pt x="372805" y="316409"/>
                </a:moveTo>
                <a:lnTo>
                  <a:pt x="372805" y="414657"/>
                </a:lnTo>
                <a:lnTo>
                  <a:pt x="374882" y="427484"/>
                </a:lnTo>
                <a:lnTo>
                  <a:pt x="380746" y="438779"/>
                </a:lnTo>
                <a:lnTo>
                  <a:pt x="389843" y="447487"/>
                </a:lnTo>
                <a:lnTo>
                  <a:pt x="401621" y="452551"/>
                </a:lnTo>
                <a:lnTo>
                  <a:pt x="411430" y="453448"/>
                </a:lnTo>
                <a:lnTo>
                  <a:pt x="420667" y="451886"/>
                </a:lnTo>
                <a:lnTo>
                  <a:pt x="446991" y="416437"/>
                </a:lnTo>
                <a:lnTo>
                  <a:pt x="446991" y="107378"/>
                </a:lnTo>
                <a:lnTo>
                  <a:pt x="446991" y="105923"/>
                </a:lnTo>
                <a:lnTo>
                  <a:pt x="446991" y="104373"/>
                </a:lnTo>
                <a:lnTo>
                  <a:pt x="446897" y="102834"/>
                </a:lnTo>
                <a:lnTo>
                  <a:pt x="446897" y="102352"/>
                </a:lnTo>
                <a:lnTo>
                  <a:pt x="446897" y="101766"/>
                </a:lnTo>
                <a:lnTo>
                  <a:pt x="446803" y="101180"/>
                </a:lnTo>
                <a:lnTo>
                  <a:pt x="446803" y="100792"/>
                </a:lnTo>
                <a:lnTo>
                  <a:pt x="436004" y="56671"/>
                </a:lnTo>
                <a:lnTo>
                  <a:pt x="414014" y="24909"/>
                </a:lnTo>
                <a:lnTo>
                  <a:pt x="372729" y="2883"/>
                </a:lnTo>
                <a:lnTo>
                  <a:pt x="348931" y="0"/>
                </a:lnTo>
                <a:lnTo>
                  <a:pt x="248495" y="0"/>
                </a:lnTo>
                <a:lnTo>
                  <a:pt x="202636" y="11307"/>
                </a:lnTo>
                <a:lnTo>
                  <a:pt x="168424" y="43307"/>
                </a:lnTo>
                <a:lnTo>
                  <a:pt x="168329" y="43485"/>
                </a:lnTo>
                <a:lnTo>
                  <a:pt x="168225" y="43653"/>
                </a:lnTo>
                <a:lnTo>
                  <a:pt x="168120" y="43820"/>
                </a:lnTo>
                <a:lnTo>
                  <a:pt x="167733" y="44113"/>
                </a:lnTo>
                <a:lnTo>
                  <a:pt x="167439" y="44312"/>
                </a:lnTo>
                <a:lnTo>
                  <a:pt x="167251" y="44501"/>
                </a:lnTo>
                <a:lnTo>
                  <a:pt x="5413" y="235354"/>
                </a:lnTo>
                <a:lnTo>
                  <a:pt x="774" y="239992"/>
                </a:lnTo>
                <a:lnTo>
                  <a:pt x="0" y="246767"/>
                </a:lnTo>
                <a:lnTo>
                  <a:pt x="3769" y="250536"/>
                </a:lnTo>
                <a:lnTo>
                  <a:pt x="9182" y="256044"/>
                </a:lnTo>
                <a:lnTo>
                  <a:pt x="27835" y="267124"/>
                </a:lnTo>
                <a:lnTo>
                  <a:pt x="50265" y="269071"/>
                </a:lnTo>
                <a:lnTo>
                  <a:pt x="73653" y="262186"/>
                </a:lnTo>
                <a:lnTo>
                  <a:pt x="95180" y="246767"/>
                </a:lnTo>
                <a:lnTo>
                  <a:pt x="150414" y="191533"/>
                </a:lnTo>
                <a:lnTo>
                  <a:pt x="151283" y="190653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24761" y="4193537"/>
            <a:ext cx="169377" cy="217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357644" y="3988799"/>
            <a:ext cx="635" cy="6350"/>
          </a:xfrm>
          <a:custGeom>
            <a:avLst/>
            <a:gdLst/>
            <a:ahLst/>
            <a:cxnLst/>
            <a:rect l="l" t="t" r="r" b="b"/>
            <a:pathLst>
              <a:path w="634" h="6350">
                <a:moveTo>
                  <a:pt x="-10470" y="3099"/>
                </a:moveTo>
                <a:lnTo>
                  <a:pt x="10669" y="3099"/>
                </a:lnTo>
              </a:path>
            </a:pathLst>
          </a:custGeom>
          <a:ln w="271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061140" y="4088755"/>
            <a:ext cx="635" cy="3810"/>
          </a:xfrm>
          <a:custGeom>
            <a:avLst/>
            <a:gdLst/>
            <a:ahLst/>
            <a:cxnLst/>
            <a:rect l="l" t="t" r="r" b="b"/>
            <a:pathLst>
              <a:path w="634" h="3810">
                <a:moveTo>
                  <a:pt x="-10470" y="1869"/>
                </a:moveTo>
                <a:lnTo>
                  <a:pt x="10533" y="1869"/>
                </a:lnTo>
              </a:path>
            </a:pathLst>
          </a:custGeom>
          <a:ln w="37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679435" y="4606823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0"/>
                </a:moveTo>
                <a:lnTo>
                  <a:pt x="900" y="900"/>
                </a:lnTo>
                <a:lnTo>
                  <a:pt x="10449" y="900"/>
                </a:lnTo>
                <a:lnTo>
                  <a:pt x="6900" y="837"/>
                </a:lnTo>
                <a:lnTo>
                  <a:pt x="3413" y="513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93675" y="4533526"/>
            <a:ext cx="274955" cy="74295"/>
          </a:xfrm>
          <a:custGeom>
            <a:avLst/>
            <a:gdLst/>
            <a:ahLst/>
            <a:cxnLst/>
            <a:rect l="l" t="t" r="r" b="b"/>
            <a:pathLst>
              <a:path w="274954" h="74295">
                <a:moveTo>
                  <a:pt x="0" y="74196"/>
                </a:moveTo>
                <a:lnTo>
                  <a:pt x="237364" y="74196"/>
                </a:lnTo>
                <a:lnTo>
                  <a:pt x="251751" y="71266"/>
                </a:lnTo>
                <a:lnTo>
                  <a:pt x="263527" y="63292"/>
                </a:lnTo>
                <a:lnTo>
                  <a:pt x="271480" y="51495"/>
                </a:lnTo>
                <a:lnTo>
                  <a:pt x="274400" y="37098"/>
                </a:lnTo>
                <a:lnTo>
                  <a:pt x="253390" y="3660"/>
                </a:lnTo>
                <a:lnTo>
                  <a:pt x="239050" y="0"/>
                </a:lnTo>
                <a:lnTo>
                  <a:pt x="238212" y="0"/>
                </a:lnTo>
                <a:lnTo>
                  <a:pt x="237364" y="0"/>
                </a:lnTo>
                <a:lnTo>
                  <a:pt x="111117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488780" y="4311093"/>
            <a:ext cx="454025" cy="447040"/>
          </a:xfrm>
          <a:custGeom>
            <a:avLst/>
            <a:gdLst/>
            <a:ahLst/>
            <a:cxnLst/>
            <a:rect l="l" t="t" r="r" b="b"/>
            <a:pathLst>
              <a:path w="454025" h="447039">
                <a:moveTo>
                  <a:pt x="316409" y="74196"/>
                </a:moveTo>
                <a:lnTo>
                  <a:pt x="414647" y="74196"/>
                </a:lnTo>
                <a:lnTo>
                  <a:pt x="427479" y="72117"/>
                </a:lnTo>
                <a:lnTo>
                  <a:pt x="438778" y="66251"/>
                </a:lnTo>
                <a:lnTo>
                  <a:pt x="447487" y="57154"/>
                </a:lnTo>
                <a:lnTo>
                  <a:pt x="452551" y="45380"/>
                </a:lnTo>
                <a:lnTo>
                  <a:pt x="453452" y="35571"/>
                </a:lnTo>
                <a:lnTo>
                  <a:pt x="451890" y="26334"/>
                </a:lnTo>
                <a:lnTo>
                  <a:pt x="416427" y="0"/>
                </a:lnTo>
                <a:lnTo>
                  <a:pt x="107378" y="0"/>
                </a:lnTo>
                <a:lnTo>
                  <a:pt x="105923" y="0"/>
                </a:lnTo>
                <a:lnTo>
                  <a:pt x="104373" y="0"/>
                </a:lnTo>
                <a:lnTo>
                  <a:pt x="102834" y="104"/>
                </a:lnTo>
                <a:lnTo>
                  <a:pt x="102342" y="104"/>
                </a:lnTo>
                <a:lnTo>
                  <a:pt x="101756" y="104"/>
                </a:lnTo>
                <a:lnTo>
                  <a:pt x="101180" y="198"/>
                </a:lnTo>
                <a:lnTo>
                  <a:pt x="100792" y="198"/>
                </a:lnTo>
                <a:lnTo>
                  <a:pt x="56665" y="10996"/>
                </a:lnTo>
                <a:lnTo>
                  <a:pt x="24905" y="32985"/>
                </a:lnTo>
                <a:lnTo>
                  <a:pt x="2883" y="74263"/>
                </a:lnTo>
                <a:lnTo>
                  <a:pt x="0" y="98059"/>
                </a:lnTo>
                <a:lnTo>
                  <a:pt x="0" y="198507"/>
                </a:lnTo>
                <a:lnTo>
                  <a:pt x="11307" y="244360"/>
                </a:lnTo>
                <a:lnTo>
                  <a:pt x="43307" y="278567"/>
                </a:lnTo>
                <a:lnTo>
                  <a:pt x="43653" y="278776"/>
                </a:lnTo>
                <a:lnTo>
                  <a:pt x="43820" y="278881"/>
                </a:lnTo>
                <a:lnTo>
                  <a:pt x="44113" y="279268"/>
                </a:lnTo>
                <a:lnTo>
                  <a:pt x="44302" y="279551"/>
                </a:lnTo>
                <a:lnTo>
                  <a:pt x="44501" y="279750"/>
                </a:lnTo>
                <a:lnTo>
                  <a:pt x="235354" y="441578"/>
                </a:lnTo>
                <a:lnTo>
                  <a:pt x="239992" y="446227"/>
                </a:lnTo>
                <a:lnTo>
                  <a:pt x="246767" y="447002"/>
                </a:lnTo>
                <a:lnTo>
                  <a:pt x="250536" y="443222"/>
                </a:lnTo>
                <a:lnTo>
                  <a:pt x="256044" y="437819"/>
                </a:lnTo>
                <a:lnTo>
                  <a:pt x="267124" y="419166"/>
                </a:lnTo>
                <a:lnTo>
                  <a:pt x="269071" y="396736"/>
                </a:lnTo>
                <a:lnTo>
                  <a:pt x="262186" y="373348"/>
                </a:lnTo>
                <a:lnTo>
                  <a:pt x="246767" y="351821"/>
                </a:lnTo>
                <a:lnTo>
                  <a:pt x="191533" y="296577"/>
                </a:lnTo>
                <a:lnTo>
                  <a:pt x="190664" y="295708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94719" y="4374777"/>
            <a:ext cx="217700" cy="169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589992" y="4311051"/>
            <a:ext cx="6350" cy="635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-10470" y="99"/>
                </a:moveTo>
                <a:lnTo>
                  <a:pt x="16669" y="99"/>
                </a:lnTo>
              </a:path>
            </a:pathLst>
          </a:custGeom>
          <a:ln w="211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689937" y="4607723"/>
            <a:ext cx="3810" cy="635"/>
          </a:xfrm>
          <a:custGeom>
            <a:avLst/>
            <a:gdLst/>
            <a:ahLst/>
            <a:cxnLst/>
            <a:rect l="l" t="t" r="r" b="b"/>
            <a:pathLst>
              <a:path w="3809" h="635">
                <a:moveTo>
                  <a:pt x="3738" y="0"/>
                </a:moveTo>
                <a:lnTo>
                  <a:pt x="0" y="0"/>
                </a:lnTo>
                <a:lnTo>
                  <a:pt x="638" y="62"/>
                </a:lnTo>
                <a:lnTo>
                  <a:pt x="1225" y="62"/>
                </a:lnTo>
                <a:lnTo>
                  <a:pt x="1863" y="62"/>
                </a:lnTo>
                <a:lnTo>
                  <a:pt x="2513" y="62"/>
                </a:lnTo>
                <a:lnTo>
                  <a:pt x="3088" y="62"/>
                </a:lnTo>
                <a:lnTo>
                  <a:pt x="3738" y="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580161" y="4460063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10449" y="900"/>
                </a:moveTo>
                <a:lnTo>
                  <a:pt x="9549" y="0"/>
                </a:lnTo>
                <a:lnTo>
                  <a:pt x="0" y="0"/>
                </a:lnTo>
                <a:lnTo>
                  <a:pt x="3549" y="62"/>
                </a:lnTo>
                <a:lnTo>
                  <a:pt x="7036" y="387"/>
                </a:lnTo>
                <a:lnTo>
                  <a:pt x="10449" y="90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02065" y="4460063"/>
            <a:ext cx="274955" cy="74295"/>
          </a:xfrm>
          <a:custGeom>
            <a:avLst/>
            <a:gdLst/>
            <a:ahLst/>
            <a:cxnLst/>
            <a:rect l="l" t="t" r="r" b="b"/>
            <a:pathLst>
              <a:path w="274954" h="74295">
                <a:moveTo>
                  <a:pt x="274410" y="0"/>
                </a:moveTo>
                <a:lnTo>
                  <a:pt x="37045" y="0"/>
                </a:lnTo>
                <a:lnTo>
                  <a:pt x="22652" y="2929"/>
                </a:lnTo>
                <a:lnTo>
                  <a:pt x="10874" y="10904"/>
                </a:lnTo>
                <a:lnTo>
                  <a:pt x="2920" y="22701"/>
                </a:lnTo>
                <a:lnTo>
                  <a:pt x="0" y="37098"/>
                </a:lnTo>
                <a:lnTo>
                  <a:pt x="21018" y="70527"/>
                </a:lnTo>
                <a:lnTo>
                  <a:pt x="35360" y="74196"/>
                </a:lnTo>
                <a:lnTo>
                  <a:pt x="36197" y="74196"/>
                </a:lnTo>
                <a:lnTo>
                  <a:pt x="37045" y="74196"/>
                </a:lnTo>
                <a:lnTo>
                  <a:pt x="163293" y="74196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327812" y="4309680"/>
            <a:ext cx="454025" cy="447040"/>
          </a:xfrm>
          <a:custGeom>
            <a:avLst/>
            <a:gdLst/>
            <a:ahLst/>
            <a:cxnLst/>
            <a:rect l="l" t="t" r="r" b="b"/>
            <a:pathLst>
              <a:path w="454025" h="447039">
                <a:moveTo>
                  <a:pt x="137043" y="372805"/>
                </a:moveTo>
                <a:lnTo>
                  <a:pt x="38805" y="372805"/>
                </a:lnTo>
                <a:lnTo>
                  <a:pt x="25972" y="374882"/>
                </a:lnTo>
                <a:lnTo>
                  <a:pt x="14674" y="380746"/>
                </a:lnTo>
                <a:lnTo>
                  <a:pt x="5965" y="389843"/>
                </a:lnTo>
                <a:lnTo>
                  <a:pt x="900" y="401621"/>
                </a:lnTo>
                <a:lnTo>
                  <a:pt x="0" y="411428"/>
                </a:lnTo>
                <a:lnTo>
                  <a:pt x="1561" y="420663"/>
                </a:lnTo>
                <a:lnTo>
                  <a:pt x="37015" y="447002"/>
                </a:lnTo>
                <a:lnTo>
                  <a:pt x="346073" y="447002"/>
                </a:lnTo>
                <a:lnTo>
                  <a:pt x="347529" y="447002"/>
                </a:lnTo>
                <a:lnTo>
                  <a:pt x="349078" y="447002"/>
                </a:lnTo>
                <a:lnTo>
                  <a:pt x="350618" y="446897"/>
                </a:lnTo>
                <a:lnTo>
                  <a:pt x="351110" y="446897"/>
                </a:lnTo>
                <a:lnTo>
                  <a:pt x="351696" y="446897"/>
                </a:lnTo>
                <a:lnTo>
                  <a:pt x="352272" y="446803"/>
                </a:lnTo>
                <a:lnTo>
                  <a:pt x="352659" y="446803"/>
                </a:lnTo>
                <a:lnTo>
                  <a:pt x="396786" y="436005"/>
                </a:lnTo>
                <a:lnTo>
                  <a:pt x="428547" y="414015"/>
                </a:lnTo>
                <a:lnTo>
                  <a:pt x="450569" y="372733"/>
                </a:lnTo>
                <a:lnTo>
                  <a:pt x="453452" y="348942"/>
                </a:lnTo>
                <a:lnTo>
                  <a:pt x="453452" y="248495"/>
                </a:lnTo>
                <a:lnTo>
                  <a:pt x="442145" y="202640"/>
                </a:lnTo>
                <a:lnTo>
                  <a:pt x="410145" y="168424"/>
                </a:lnTo>
                <a:lnTo>
                  <a:pt x="409977" y="168329"/>
                </a:lnTo>
                <a:lnTo>
                  <a:pt x="409799" y="168225"/>
                </a:lnTo>
                <a:lnTo>
                  <a:pt x="409631" y="168120"/>
                </a:lnTo>
                <a:lnTo>
                  <a:pt x="409338" y="167733"/>
                </a:lnTo>
                <a:lnTo>
                  <a:pt x="409150" y="167450"/>
                </a:lnTo>
                <a:lnTo>
                  <a:pt x="408951" y="167251"/>
                </a:lnTo>
                <a:lnTo>
                  <a:pt x="218098" y="5413"/>
                </a:lnTo>
                <a:lnTo>
                  <a:pt x="213459" y="774"/>
                </a:lnTo>
                <a:lnTo>
                  <a:pt x="206685" y="0"/>
                </a:lnTo>
                <a:lnTo>
                  <a:pt x="202915" y="3769"/>
                </a:lnTo>
                <a:lnTo>
                  <a:pt x="197408" y="9182"/>
                </a:lnTo>
                <a:lnTo>
                  <a:pt x="186328" y="27829"/>
                </a:lnTo>
                <a:lnTo>
                  <a:pt x="184381" y="50257"/>
                </a:lnTo>
                <a:lnTo>
                  <a:pt x="191266" y="73647"/>
                </a:lnTo>
                <a:lnTo>
                  <a:pt x="206685" y="95180"/>
                </a:lnTo>
                <a:lnTo>
                  <a:pt x="261919" y="150424"/>
                </a:lnTo>
                <a:lnTo>
                  <a:pt x="262788" y="151293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57731" y="4523652"/>
            <a:ext cx="217700" cy="1693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673959" y="4756525"/>
            <a:ext cx="6350" cy="635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-10470" y="99"/>
                </a:moveTo>
                <a:lnTo>
                  <a:pt x="16669" y="99"/>
                </a:lnTo>
              </a:path>
            </a:pathLst>
          </a:custGeom>
          <a:ln w="211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576475" y="4459989"/>
            <a:ext cx="3810" cy="635"/>
          </a:xfrm>
          <a:custGeom>
            <a:avLst/>
            <a:gdLst/>
            <a:ahLst/>
            <a:cxnLst/>
            <a:rect l="l" t="t" r="r" b="b"/>
            <a:pathLst>
              <a:path w="3809" h="635">
                <a:moveTo>
                  <a:pt x="0" y="73"/>
                </a:moveTo>
                <a:lnTo>
                  <a:pt x="3738" y="73"/>
                </a:lnTo>
                <a:lnTo>
                  <a:pt x="3099" y="0"/>
                </a:lnTo>
                <a:lnTo>
                  <a:pt x="2513" y="0"/>
                </a:lnTo>
                <a:lnTo>
                  <a:pt x="1874" y="0"/>
                </a:lnTo>
                <a:lnTo>
                  <a:pt x="1225" y="0"/>
                </a:lnTo>
                <a:lnTo>
                  <a:pt x="649" y="0"/>
                </a:lnTo>
                <a:lnTo>
                  <a:pt x="0" y="73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662502" y="2806302"/>
            <a:ext cx="271938" cy="272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662502" y="280630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11837" y="11896"/>
                </a:lnTo>
                <a:lnTo>
                  <a:pt x="0" y="50466"/>
                </a:lnTo>
                <a:lnTo>
                  <a:pt x="4" y="221567"/>
                </a:lnTo>
                <a:lnTo>
                  <a:pt x="11837" y="260137"/>
                </a:lnTo>
                <a:lnTo>
                  <a:pt x="50389" y="271985"/>
                </a:lnTo>
                <a:lnTo>
                  <a:pt x="62254" y="272033"/>
                </a:lnTo>
                <a:lnTo>
                  <a:pt x="209265" y="272033"/>
                </a:lnTo>
                <a:lnTo>
                  <a:pt x="253650" y="265290"/>
                </a:lnTo>
                <a:lnTo>
                  <a:pt x="271607" y="231016"/>
                </a:lnTo>
                <a:lnTo>
                  <a:pt x="271938" y="221567"/>
                </a:lnTo>
                <a:lnTo>
                  <a:pt x="271934" y="50466"/>
                </a:lnTo>
                <a:lnTo>
                  <a:pt x="260062" y="11896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999053" y="2806302"/>
            <a:ext cx="271938" cy="2720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999053" y="280630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579" y="0"/>
                </a:moveTo>
                <a:lnTo>
                  <a:pt x="62672" y="0"/>
                </a:lnTo>
                <a:lnTo>
                  <a:pt x="50566" y="47"/>
                </a:lnTo>
                <a:lnTo>
                  <a:pt x="11837" y="11896"/>
                </a:lnTo>
                <a:lnTo>
                  <a:pt x="0" y="50466"/>
                </a:lnTo>
                <a:lnTo>
                  <a:pt x="4" y="221567"/>
                </a:lnTo>
                <a:lnTo>
                  <a:pt x="11837" y="260137"/>
                </a:lnTo>
                <a:lnTo>
                  <a:pt x="50433" y="271985"/>
                </a:lnTo>
                <a:lnTo>
                  <a:pt x="62359" y="272033"/>
                </a:lnTo>
                <a:lnTo>
                  <a:pt x="209370" y="272033"/>
                </a:lnTo>
                <a:lnTo>
                  <a:pt x="253694" y="265290"/>
                </a:lnTo>
                <a:lnTo>
                  <a:pt x="271607" y="231016"/>
                </a:lnTo>
                <a:lnTo>
                  <a:pt x="271938" y="221567"/>
                </a:lnTo>
                <a:lnTo>
                  <a:pt x="271934" y="50466"/>
                </a:lnTo>
                <a:lnTo>
                  <a:pt x="260101" y="11896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21877" y="2329625"/>
            <a:ext cx="5344507" cy="51449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455821" y="2979457"/>
            <a:ext cx="3353435" cy="3862704"/>
          </a:xfrm>
          <a:custGeom>
            <a:avLst/>
            <a:gdLst/>
            <a:ahLst/>
            <a:cxnLst/>
            <a:rect l="l" t="t" r="r" b="b"/>
            <a:pathLst>
              <a:path w="3353434" h="3862704">
                <a:moveTo>
                  <a:pt x="1685411" y="0"/>
                </a:moveTo>
                <a:lnTo>
                  <a:pt x="3352847" y="962694"/>
                </a:lnTo>
                <a:lnTo>
                  <a:pt x="3352363" y="2899786"/>
                </a:lnTo>
                <a:lnTo>
                  <a:pt x="1702667" y="3862457"/>
                </a:lnTo>
                <a:lnTo>
                  <a:pt x="0" y="2879421"/>
                </a:lnTo>
                <a:lnTo>
                  <a:pt x="8278" y="941510"/>
                </a:lnTo>
                <a:lnTo>
                  <a:pt x="1685411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164311" y="2340096"/>
            <a:ext cx="5344507" cy="51449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098328" y="2989928"/>
            <a:ext cx="3353435" cy="3862704"/>
          </a:xfrm>
          <a:custGeom>
            <a:avLst/>
            <a:gdLst/>
            <a:ahLst/>
            <a:cxnLst/>
            <a:rect l="l" t="t" r="r" b="b"/>
            <a:pathLst>
              <a:path w="3353434" h="3862704">
                <a:moveTo>
                  <a:pt x="1685411" y="0"/>
                </a:moveTo>
                <a:lnTo>
                  <a:pt x="3352847" y="962694"/>
                </a:lnTo>
                <a:lnTo>
                  <a:pt x="3352363" y="2899786"/>
                </a:lnTo>
                <a:lnTo>
                  <a:pt x="1702667" y="3862457"/>
                </a:lnTo>
                <a:lnTo>
                  <a:pt x="0" y="2879421"/>
                </a:lnTo>
                <a:lnTo>
                  <a:pt x="8278" y="941510"/>
                </a:lnTo>
                <a:lnTo>
                  <a:pt x="1685411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360010" y="5445897"/>
            <a:ext cx="5344507" cy="51449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299436" y="6078513"/>
            <a:ext cx="3353435" cy="3862704"/>
          </a:xfrm>
          <a:custGeom>
            <a:avLst/>
            <a:gdLst/>
            <a:ahLst/>
            <a:cxnLst/>
            <a:rect l="l" t="t" r="r" b="b"/>
            <a:pathLst>
              <a:path w="3353434" h="3862704">
                <a:moveTo>
                  <a:pt x="1667435" y="3862457"/>
                </a:moveTo>
                <a:lnTo>
                  <a:pt x="0" y="2899762"/>
                </a:lnTo>
                <a:lnTo>
                  <a:pt x="483" y="962671"/>
                </a:lnTo>
                <a:lnTo>
                  <a:pt x="1650179" y="0"/>
                </a:lnTo>
                <a:lnTo>
                  <a:pt x="3352847" y="983036"/>
                </a:lnTo>
                <a:lnTo>
                  <a:pt x="3344568" y="2920947"/>
                </a:lnTo>
                <a:lnTo>
                  <a:pt x="1667435" y="3862457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837113" y="9836487"/>
            <a:ext cx="271938" cy="2720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837113" y="9836485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684" y="0"/>
                </a:moveTo>
                <a:lnTo>
                  <a:pt x="62673" y="0"/>
                </a:lnTo>
                <a:lnTo>
                  <a:pt x="50566" y="47"/>
                </a:lnTo>
                <a:lnTo>
                  <a:pt x="11876" y="11896"/>
                </a:lnTo>
                <a:lnTo>
                  <a:pt x="0" y="50466"/>
                </a:lnTo>
                <a:lnTo>
                  <a:pt x="3" y="221567"/>
                </a:lnTo>
                <a:lnTo>
                  <a:pt x="11876" y="260147"/>
                </a:lnTo>
                <a:lnTo>
                  <a:pt x="50433" y="271996"/>
                </a:lnTo>
                <a:lnTo>
                  <a:pt x="62359" y="272044"/>
                </a:lnTo>
                <a:lnTo>
                  <a:pt x="209370" y="272044"/>
                </a:lnTo>
                <a:lnTo>
                  <a:pt x="253694" y="265300"/>
                </a:lnTo>
                <a:lnTo>
                  <a:pt x="271607" y="231019"/>
                </a:lnTo>
                <a:lnTo>
                  <a:pt x="271938" y="221567"/>
                </a:lnTo>
                <a:lnTo>
                  <a:pt x="271934" y="50466"/>
                </a:lnTo>
                <a:lnTo>
                  <a:pt x="260101" y="11896"/>
                </a:lnTo>
                <a:lnTo>
                  <a:pt x="221549" y="47"/>
                </a:lnTo>
                <a:lnTo>
                  <a:pt x="209684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973081" y="9983015"/>
            <a:ext cx="0" cy="1325880"/>
          </a:xfrm>
          <a:custGeom>
            <a:avLst/>
            <a:gdLst/>
            <a:ahLst/>
            <a:cxnLst/>
            <a:rect l="l" t="t" r="r" b="b"/>
            <a:pathLst>
              <a:path h="1325879">
                <a:moveTo>
                  <a:pt x="0" y="0"/>
                </a:moveTo>
                <a:lnTo>
                  <a:pt x="0" y="132554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8443" y="4754441"/>
            <a:ext cx="9810269" cy="65541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65410" cy="11308715"/>
          </a:xfrm>
          <a:custGeom>
            <a:avLst/>
            <a:gdLst/>
            <a:ahLst/>
            <a:cxnLst/>
            <a:rect l="l" t="t" r="r" b="b"/>
            <a:pathLst>
              <a:path w="10265410" h="11308715">
                <a:moveTo>
                  <a:pt x="0" y="11308556"/>
                </a:moveTo>
                <a:lnTo>
                  <a:pt x="10265048" y="11308556"/>
                </a:lnTo>
                <a:lnTo>
                  <a:pt x="1026504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7078" y="3476333"/>
            <a:ext cx="3654339" cy="5863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84141" y="3905640"/>
            <a:ext cx="3319270" cy="513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9073" y="4334946"/>
            <a:ext cx="4020820" cy="586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20140" y="3484575"/>
            <a:ext cx="3846829" cy="13239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065" marR="5080" indent="2540" algn="ctr">
              <a:lnSpc>
                <a:spcPts val="3379"/>
              </a:lnSpc>
              <a:spcBef>
                <a:spcPts val="280"/>
              </a:spcBef>
            </a:pP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Restoring </a:t>
            </a:r>
            <a:r>
              <a:rPr sz="2850" spc="50" dirty="0">
                <a:solidFill>
                  <a:srgbClr val="FFFFFF"/>
                </a:solidFill>
                <a:latin typeface="Arial"/>
                <a:cs typeface="Arial"/>
              </a:rPr>
              <a:t>Balance </a:t>
            </a:r>
            <a:r>
              <a:rPr sz="2850" spc="105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850" spc="9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50" spc="55" dirty="0">
                <a:solidFill>
                  <a:srgbClr val="FFFFFF"/>
                </a:solidFill>
                <a:latin typeface="Arial"/>
                <a:cs typeface="Arial"/>
              </a:rPr>
              <a:t>Environment </a:t>
            </a:r>
            <a:r>
              <a:rPr sz="2850" dirty="0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sz="2850" spc="90" dirty="0">
                <a:solidFill>
                  <a:srgbClr val="FFFFFF"/>
                </a:solidFill>
                <a:latin typeface="Arial"/>
                <a:cs typeface="Arial"/>
              </a:rPr>
              <a:t>Harmony </a:t>
            </a:r>
            <a:r>
              <a:rPr sz="2850" spc="10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850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Planet</a:t>
            </a:r>
            <a:endParaRPr sz="28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7189" y="7245853"/>
            <a:ext cx="4073174" cy="502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98268" y="7664687"/>
            <a:ext cx="2722430" cy="586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49569" y="8093994"/>
            <a:ext cx="2198885" cy="5130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4749" y="2638663"/>
            <a:ext cx="1926642" cy="617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767228" y="2594550"/>
            <a:ext cx="1761489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0" dirty="0">
                <a:solidFill>
                  <a:srgbClr val="FFFFFF"/>
                </a:solidFill>
                <a:latin typeface="Raleway"/>
                <a:cs typeface="Raleway"/>
              </a:rPr>
              <a:t>VISION</a:t>
            </a:r>
            <a:endParaRPr sz="4100">
              <a:latin typeface="Raleway"/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97214" y="6334885"/>
            <a:ext cx="2303594" cy="6177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99198" y="6290772"/>
            <a:ext cx="3890010" cy="2277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71219">
              <a:lnSpc>
                <a:spcPct val="100000"/>
              </a:lnSpc>
              <a:spcBef>
                <a:spcPts val="120"/>
              </a:spcBef>
            </a:pPr>
            <a:r>
              <a:rPr sz="4100" spc="10" dirty="0">
                <a:solidFill>
                  <a:srgbClr val="FFFFFF"/>
                </a:solidFill>
                <a:latin typeface="Raleway"/>
                <a:cs typeface="Raleway"/>
              </a:rPr>
              <a:t>MISSION</a:t>
            </a:r>
            <a:endParaRPr sz="4100">
              <a:latin typeface="Raleway"/>
              <a:cs typeface="Raleway"/>
            </a:endParaRPr>
          </a:p>
          <a:p>
            <a:pPr marL="12065" marR="5080" algn="ctr">
              <a:lnSpc>
                <a:spcPts val="3379"/>
              </a:lnSpc>
              <a:spcBef>
                <a:spcPts val="2745"/>
              </a:spcBef>
            </a:pP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Create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5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95" dirty="0">
                <a:solidFill>
                  <a:srgbClr val="FFFFFF"/>
                </a:solidFill>
                <a:latin typeface="Arial"/>
                <a:cs typeface="Arial"/>
              </a:rPr>
              <a:t>Autonomous  </a:t>
            </a:r>
            <a:r>
              <a:rPr sz="2850" spc="10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85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2850">
              <a:latin typeface="Arial"/>
              <a:cs typeface="Arial"/>
            </a:endParaRPr>
          </a:p>
          <a:p>
            <a:pPr marL="934085">
              <a:lnSpc>
                <a:spcPts val="3275"/>
              </a:lnSpc>
            </a:pP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Planet</a:t>
            </a:r>
            <a:r>
              <a:rPr sz="28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endParaRPr sz="28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93442" y="693434"/>
            <a:ext cx="0" cy="1869439"/>
          </a:xfrm>
          <a:custGeom>
            <a:avLst/>
            <a:gdLst/>
            <a:ahLst/>
            <a:cxnLst/>
            <a:rect l="l" t="t" r="r" b="b"/>
            <a:pathLst>
              <a:path h="1869439">
                <a:moveTo>
                  <a:pt x="0" y="1869011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41400" y="2753246"/>
            <a:ext cx="2103925" cy="2100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5637" y="2545796"/>
            <a:ext cx="2515462" cy="25154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77521" y="2587680"/>
            <a:ext cx="2432050" cy="2432050"/>
          </a:xfrm>
          <a:custGeom>
            <a:avLst/>
            <a:gdLst/>
            <a:ahLst/>
            <a:cxnLst/>
            <a:rect l="l" t="t" r="r" b="b"/>
            <a:pathLst>
              <a:path w="2432050" h="2432050">
                <a:moveTo>
                  <a:pt x="2075580" y="356113"/>
                </a:moveTo>
                <a:lnTo>
                  <a:pt x="2108688" y="390522"/>
                </a:lnTo>
                <a:lnTo>
                  <a:pt x="2140182" y="425887"/>
                </a:lnTo>
                <a:lnTo>
                  <a:pt x="2170060" y="462160"/>
                </a:lnTo>
                <a:lnTo>
                  <a:pt x="2198323" y="499293"/>
                </a:lnTo>
                <a:lnTo>
                  <a:pt x="2224972" y="537239"/>
                </a:lnTo>
                <a:lnTo>
                  <a:pt x="2250005" y="575949"/>
                </a:lnTo>
                <a:lnTo>
                  <a:pt x="2273423" y="615375"/>
                </a:lnTo>
                <a:lnTo>
                  <a:pt x="2295226" y="655471"/>
                </a:lnTo>
                <a:lnTo>
                  <a:pt x="2315414" y="696188"/>
                </a:lnTo>
                <a:lnTo>
                  <a:pt x="2333987" y="737478"/>
                </a:lnTo>
                <a:lnTo>
                  <a:pt x="2350945" y="779294"/>
                </a:lnTo>
                <a:lnTo>
                  <a:pt x="2366288" y="821587"/>
                </a:lnTo>
                <a:lnTo>
                  <a:pt x="2380016" y="864311"/>
                </a:lnTo>
                <a:lnTo>
                  <a:pt x="2392129" y="907417"/>
                </a:lnTo>
                <a:lnTo>
                  <a:pt x="2402627" y="950857"/>
                </a:lnTo>
                <a:lnTo>
                  <a:pt x="2411509" y="994585"/>
                </a:lnTo>
                <a:lnTo>
                  <a:pt x="2418777" y="1038551"/>
                </a:lnTo>
                <a:lnTo>
                  <a:pt x="2424430" y="1082708"/>
                </a:lnTo>
                <a:lnTo>
                  <a:pt x="2428467" y="1127008"/>
                </a:lnTo>
                <a:lnTo>
                  <a:pt x="2430890" y="1171405"/>
                </a:lnTo>
                <a:lnTo>
                  <a:pt x="2431697" y="1215848"/>
                </a:lnTo>
                <a:lnTo>
                  <a:pt x="2430890" y="1260292"/>
                </a:lnTo>
                <a:lnTo>
                  <a:pt x="2428467" y="1304688"/>
                </a:lnTo>
                <a:lnTo>
                  <a:pt x="2424430" y="1348989"/>
                </a:lnTo>
                <a:lnTo>
                  <a:pt x="2418777" y="1393146"/>
                </a:lnTo>
                <a:lnTo>
                  <a:pt x="2411509" y="1437112"/>
                </a:lnTo>
                <a:lnTo>
                  <a:pt x="2402627" y="1480839"/>
                </a:lnTo>
                <a:lnTo>
                  <a:pt x="2392129" y="1524279"/>
                </a:lnTo>
                <a:lnTo>
                  <a:pt x="2380016" y="1567385"/>
                </a:lnTo>
                <a:lnTo>
                  <a:pt x="2366288" y="1610109"/>
                </a:lnTo>
                <a:lnTo>
                  <a:pt x="2350945" y="1652402"/>
                </a:lnTo>
                <a:lnTo>
                  <a:pt x="2333987" y="1694218"/>
                </a:lnTo>
                <a:lnTo>
                  <a:pt x="2315414" y="1735508"/>
                </a:lnTo>
                <a:lnTo>
                  <a:pt x="2295226" y="1776225"/>
                </a:lnTo>
                <a:lnTo>
                  <a:pt x="2273423" y="1816320"/>
                </a:lnTo>
                <a:lnTo>
                  <a:pt x="2250005" y="1855746"/>
                </a:lnTo>
                <a:lnTo>
                  <a:pt x="2224972" y="1894456"/>
                </a:lnTo>
                <a:lnTo>
                  <a:pt x="2198323" y="1932401"/>
                </a:lnTo>
                <a:lnTo>
                  <a:pt x="2170060" y="1969534"/>
                </a:lnTo>
                <a:lnTo>
                  <a:pt x="2140182" y="2005806"/>
                </a:lnTo>
                <a:lnTo>
                  <a:pt x="2108688" y="2041171"/>
                </a:lnTo>
                <a:lnTo>
                  <a:pt x="2075580" y="2075580"/>
                </a:lnTo>
                <a:lnTo>
                  <a:pt x="2041171" y="2108688"/>
                </a:lnTo>
                <a:lnTo>
                  <a:pt x="2005806" y="2140182"/>
                </a:lnTo>
                <a:lnTo>
                  <a:pt x="1969534" y="2170060"/>
                </a:lnTo>
                <a:lnTo>
                  <a:pt x="1932401" y="2198323"/>
                </a:lnTo>
                <a:lnTo>
                  <a:pt x="1894456" y="2224972"/>
                </a:lnTo>
                <a:lnTo>
                  <a:pt x="1855746" y="2250005"/>
                </a:lnTo>
                <a:lnTo>
                  <a:pt x="1816320" y="2273423"/>
                </a:lnTo>
                <a:lnTo>
                  <a:pt x="1776225" y="2295226"/>
                </a:lnTo>
                <a:lnTo>
                  <a:pt x="1735508" y="2315414"/>
                </a:lnTo>
                <a:lnTo>
                  <a:pt x="1694218" y="2333987"/>
                </a:lnTo>
                <a:lnTo>
                  <a:pt x="1652402" y="2350945"/>
                </a:lnTo>
                <a:lnTo>
                  <a:pt x="1610109" y="2366288"/>
                </a:lnTo>
                <a:lnTo>
                  <a:pt x="1567385" y="2380016"/>
                </a:lnTo>
                <a:lnTo>
                  <a:pt x="1524279" y="2392129"/>
                </a:lnTo>
                <a:lnTo>
                  <a:pt x="1480839" y="2402627"/>
                </a:lnTo>
                <a:lnTo>
                  <a:pt x="1437112" y="2411509"/>
                </a:lnTo>
                <a:lnTo>
                  <a:pt x="1393146" y="2418777"/>
                </a:lnTo>
                <a:lnTo>
                  <a:pt x="1348989" y="2424430"/>
                </a:lnTo>
                <a:lnTo>
                  <a:pt x="1304688" y="2428467"/>
                </a:lnTo>
                <a:lnTo>
                  <a:pt x="1260292" y="2430890"/>
                </a:lnTo>
                <a:lnTo>
                  <a:pt x="1215848" y="2431697"/>
                </a:lnTo>
                <a:lnTo>
                  <a:pt x="1171405" y="2430890"/>
                </a:lnTo>
                <a:lnTo>
                  <a:pt x="1127008" y="2428467"/>
                </a:lnTo>
                <a:lnTo>
                  <a:pt x="1082708" y="2424430"/>
                </a:lnTo>
                <a:lnTo>
                  <a:pt x="1038551" y="2418777"/>
                </a:lnTo>
                <a:lnTo>
                  <a:pt x="994585" y="2411509"/>
                </a:lnTo>
                <a:lnTo>
                  <a:pt x="950857" y="2402627"/>
                </a:lnTo>
                <a:lnTo>
                  <a:pt x="907417" y="2392129"/>
                </a:lnTo>
                <a:lnTo>
                  <a:pt x="864311" y="2380016"/>
                </a:lnTo>
                <a:lnTo>
                  <a:pt x="821587" y="2366288"/>
                </a:lnTo>
                <a:lnTo>
                  <a:pt x="779294" y="2350945"/>
                </a:lnTo>
                <a:lnTo>
                  <a:pt x="737478" y="2333987"/>
                </a:lnTo>
                <a:lnTo>
                  <a:pt x="696188" y="2315414"/>
                </a:lnTo>
                <a:lnTo>
                  <a:pt x="655471" y="2295226"/>
                </a:lnTo>
                <a:lnTo>
                  <a:pt x="615375" y="2273423"/>
                </a:lnTo>
                <a:lnTo>
                  <a:pt x="575949" y="2250005"/>
                </a:lnTo>
                <a:lnTo>
                  <a:pt x="537239" y="2224972"/>
                </a:lnTo>
                <a:lnTo>
                  <a:pt x="499293" y="2198323"/>
                </a:lnTo>
                <a:lnTo>
                  <a:pt x="462160" y="2170060"/>
                </a:lnTo>
                <a:lnTo>
                  <a:pt x="425887" y="2140182"/>
                </a:lnTo>
                <a:lnTo>
                  <a:pt x="390522" y="2108688"/>
                </a:lnTo>
                <a:lnTo>
                  <a:pt x="356113" y="2075580"/>
                </a:lnTo>
                <a:lnTo>
                  <a:pt x="323005" y="2041171"/>
                </a:lnTo>
                <a:lnTo>
                  <a:pt x="291512" y="2005806"/>
                </a:lnTo>
                <a:lnTo>
                  <a:pt x="261634" y="1969534"/>
                </a:lnTo>
                <a:lnTo>
                  <a:pt x="233371" y="1932401"/>
                </a:lnTo>
                <a:lnTo>
                  <a:pt x="206723" y="1894456"/>
                </a:lnTo>
                <a:lnTo>
                  <a:pt x="181690" y="1855746"/>
                </a:lnTo>
                <a:lnTo>
                  <a:pt x="158272" y="1816320"/>
                </a:lnTo>
                <a:lnTo>
                  <a:pt x="136469" y="1776225"/>
                </a:lnTo>
                <a:lnTo>
                  <a:pt x="116281" y="1735508"/>
                </a:lnTo>
                <a:lnTo>
                  <a:pt x="97709" y="1694218"/>
                </a:lnTo>
                <a:lnTo>
                  <a:pt x="80751" y="1652402"/>
                </a:lnTo>
                <a:lnTo>
                  <a:pt x="65408" y="1610109"/>
                </a:lnTo>
                <a:lnTo>
                  <a:pt x="51680" y="1567385"/>
                </a:lnTo>
                <a:lnTo>
                  <a:pt x="39568" y="1524279"/>
                </a:lnTo>
                <a:lnTo>
                  <a:pt x="29070" y="1480839"/>
                </a:lnTo>
                <a:lnTo>
                  <a:pt x="20187" y="1437112"/>
                </a:lnTo>
                <a:lnTo>
                  <a:pt x="12920" y="1393146"/>
                </a:lnTo>
                <a:lnTo>
                  <a:pt x="7267" y="1348989"/>
                </a:lnTo>
                <a:lnTo>
                  <a:pt x="3230" y="1304688"/>
                </a:lnTo>
                <a:lnTo>
                  <a:pt x="807" y="1260292"/>
                </a:lnTo>
                <a:lnTo>
                  <a:pt x="0" y="1215848"/>
                </a:lnTo>
                <a:lnTo>
                  <a:pt x="807" y="1171405"/>
                </a:lnTo>
                <a:lnTo>
                  <a:pt x="3230" y="1127008"/>
                </a:lnTo>
                <a:lnTo>
                  <a:pt x="7267" y="1082708"/>
                </a:lnTo>
                <a:lnTo>
                  <a:pt x="12920" y="1038551"/>
                </a:lnTo>
                <a:lnTo>
                  <a:pt x="20187" y="994585"/>
                </a:lnTo>
                <a:lnTo>
                  <a:pt x="29070" y="950857"/>
                </a:lnTo>
                <a:lnTo>
                  <a:pt x="39568" y="907417"/>
                </a:lnTo>
                <a:lnTo>
                  <a:pt x="51680" y="864311"/>
                </a:lnTo>
                <a:lnTo>
                  <a:pt x="65408" y="821587"/>
                </a:lnTo>
                <a:lnTo>
                  <a:pt x="80751" y="779294"/>
                </a:lnTo>
                <a:lnTo>
                  <a:pt x="97709" y="737478"/>
                </a:lnTo>
                <a:lnTo>
                  <a:pt x="116281" y="696188"/>
                </a:lnTo>
                <a:lnTo>
                  <a:pt x="136469" y="655471"/>
                </a:lnTo>
                <a:lnTo>
                  <a:pt x="158272" y="615375"/>
                </a:lnTo>
                <a:lnTo>
                  <a:pt x="181690" y="575949"/>
                </a:lnTo>
                <a:lnTo>
                  <a:pt x="206723" y="537239"/>
                </a:lnTo>
                <a:lnTo>
                  <a:pt x="233371" y="499293"/>
                </a:lnTo>
                <a:lnTo>
                  <a:pt x="261634" y="462160"/>
                </a:lnTo>
                <a:lnTo>
                  <a:pt x="291512" y="425887"/>
                </a:lnTo>
                <a:lnTo>
                  <a:pt x="323005" y="390522"/>
                </a:lnTo>
                <a:lnTo>
                  <a:pt x="356113" y="356113"/>
                </a:lnTo>
                <a:lnTo>
                  <a:pt x="390522" y="323005"/>
                </a:lnTo>
                <a:lnTo>
                  <a:pt x="425887" y="291512"/>
                </a:lnTo>
                <a:lnTo>
                  <a:pt x="462160" y="261634"/>
                </a:lnTo>
                <a:lnTo>
                  <a:pt x="499293" y="233371"/>
                </a:lnTo>
                <a:lnTo>
                  <a:pt x="537239" y="206723"/>
                </a:lnTo>
                <a:lnTo>
                  <a:pt x="575949" y="181690"/>
                </a:lnTo>
                <a:lnTo>
                  <a:pt x="615375" y="158272"/>
                </a:lnTo>
                <a:lnTo>
                  <a:pt x="655471" y="136469"/>
                </a:lnTo>
                <a:lnTo>
                  <a:pt x="696188" y="116281"/>
                </a:lnTo>
                <a:lnTo>
                  <a:pt x="737478" y="97709"/>
                </a:lnTo>
                <a:lnTo>
                  <a:pt x="779294" y="80751"/>
                </a:lnTo>
                <a:lnTo>
                  <a:pt x="821587" y="65408"/>
                </a:lnTo>
                <a:lnTo>
                  <a:pt x="864311" y="51680"/>
                </a:lnTo>
                <a:lnTo>
                  <a:pt x="907417" y="39568"/>
                </a:lnTo>
                <a:lnTo>
                  <a:pt x="950857" y="29070"/>
                </a:lnTo>
                <a:lnTo>
                  <a:pt x="994585" y="20187"/>
                </a:lnTo>
                <a:lnTo>
                  <a:pt x="1038551" y="12920"/>
                </a:lnTo>
                <a:lnTo>
                  <a:pt x="1082708" y="7267"/>
                </a:lnTo>
                <a:lnTo>
                  <a:pt x="1127008" y="3230"/>
                </a:lnTo>
                <a:lnTo>
                  <a:pt x="1171405" y="807"/>
                </a:lnTo>
                <a:lnTo>
                  <a:pt x="1215848" y="0"/>
                </a:lnTo>
                <a:lnTo>
                  <a:pt x="1260292" y="807"/>
                </a:lnTo>
                <a:lnTo>
                  <a:pt x="1304688" y="3230"/>
                </a:lnTo>
                <a:lnTo>
                  <a:pt x="1348989" y="7267"/>
                </a:lnTo>
                <a:lnTo>
                  <a:pt x="1393146" y="12920"/>
                </a:lnTo>
                <a:lnTo>
                  <a:pt x="1437112" y="20187"/>
                </a:lnTo>
                <a:lnTo>
                  <a:pt x="1480839" y="29070"/>
                </a:lnTo>
                <a:lnTo>
                  <a:pt x="1524279" y="39568"/>
                </a:lnTo>
                <a:lnTo>
                  <a:pt x="1567385" y="51680"/>
                </a:lnTo>
                <a:lnTo>
                  <a:pt x="1610109" y="65408"/>
                </a:lnTo>
                <a:lnTo>
                  <a:pt x="1652402" y="80751"/>
                </a:lnTo>
                <a:lnTo>
                  <a:pt x="1694218" y="97709"/>
                </a:lnTo>
                <a:lnTo>
                  <a:pt x="1735508" y="116281"/>
                </a:lnTo>
                <a:lnTo>
                  <a:pt x="1776225" y="136469"/>
                </a:lnTo>
                <a:lnTo>
                  <a:pt x="1816320" y="158272"/>
                </a:lnTo>
                <a:lnTo>
                  <a:pt x="1855746" y="181690"/>
                </a:lnTo>
                <a:lnTo>
                  <a:pt x="1894456" y="206723"/>
                </a:lnTo>
                <a:lnTo>
                  <a:pt x="1932401" y="233371"/>
                </a:lnTo>
                <a:lnTo>
                  <a:pt x="1969534" y="261634"/>
                </a:lnTo>
                <a:lnTo>
                  <a:pt x="2005806" y="291512"/>
                </a:lnTo>
                <a:lnTo>
                  <a:pt x="2041171" y="323005"/>
                </a:lnTo>
                <a:lnTo>
                  <a:pt x="2075580" y="356113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41400" y="6453070"/>
            <a:ext cx="2103925" cy="21039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35637" y="6247296"/>
            <a:ext cx="2515462" cy="25154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77521" y="6289180"/>
            <a:ext cx="2432050" cy="2432050"/>
          </a:xfrm>
          <a:custGeom>
            <a:avLst/>
            <a:gdLst/>
            <a:ahLst/>
            <a:cxnLst/>
            <a:rect l="l" t="t" r="r" b="b"/>
            <a:pathLst>
              <a:path w="2432050" h="2432050">
                <a:moveTo>
                  <a:pt x="2075580" y="356113"/>
                </a:moveTo>
                <a:lnTo>
                  <a:pt x="2108688" y="390522"/>
                </a:lnTo>
                <a:lnTo>
                  <a:pt x="2140182" y="425887"/>
                </a:lnTo>
                <a:lnTo>
                  <a:pt x="2170060" y="462160"/>
                </a:lnTo>
                <a:lnTo>
                  <a:pt x="2198323" y="499293"/>
                </a:lnTo>
                <a:lnTo>
                  <a:pt x="2224972" y="537239"/>
                </a:lnTo>
                <a:lnTo>
                  <a:pt x="2250005" y="575949"/>
                </a:lnTo>
                <a:lnTo>
                  <a:pt x="2273423" y="615375"/>
                </a:lnTo>
                <a:lnTo>
                  <a:pt x="2295226" y="655471"/>
                </a:lnTo>
                <a:lnTo>
                  <a:pt x="2315414" y="696188"/>
                </a:lnTo>
                <a:lnTo>
                  <a:pt x="2333987" y="737478"/>
                </a:lnTo>
                <a:lnTo>
                  <a:pt x="2350945" y="779294"/>
                </a:lnTo>
                <a:lnTo>
                  <a:pt x="2366288" y="821587"/>
                </a:lnTo>
                <a:lnTo>
                  <a:pt x="2380016" y="864311"/>
                </a:lnTo>
                <a:lnTo>
                  <a:pt x="2392129" y="907417"/>
                </a:lnTo>
                <a:lnTo>
                  <a:pt x="2402627" y="950857"/>
                </a:lnTo>
                <a:lnTo>
                  <a:pt x="2411509" y="994585"/>
                </a:lnTo>
                <a:lnTo>
                  <a:pt x="2418777" y="1038551"/>
                </a:lnTo>
                <a:lnTo>
                  <a:pt x="2424430" y="1082708"/>
                </a:lnTo>
                <a:lnTo>
                  <a:pt x="2428467" y="1127008"/>
                </a:lnTo>
                <a:lnTo>
                  <a:pt x="2430890" y="1171405"/>
                </a:lnTo>
                <a:lnTo>
                  <a:pt x="2431697" y="1215848"/>
                </a:lnTo>
                <a:lnTo>
                  <a:pt x="2430890" y="1260292"/>
                </a:lnTo>
                <a:lnTo>
                  <a:pt x="2428467" y="1304688"/>
                </a:lnTo>
                <a:lnTo>
                  <a:pt x="2424430" y="1348989"/>
                </a:lnTo>
                <a:lnTo>
                  <a:pt x="2418777" y="1393146"/>
                </a:lnTo>
                <a:lnTo>
                  <a:pt x="2411509" y="1437112"/>
                </a:lnTo>
                <a:lnTo>
                  <a:pt x="2402627" y="1480839"/>
                </a:lnTo>
                <a:lnTo>
                  <a:pt x="2392129" y="1524279"/>
                </a:lnTo>
                <a:lnTo>
                  <a:pt x="2380016" y="1567385"/>
                </a:lnTo>
                <a:lnTo>
                  <a:pt x="2366288" y="1610109"/>
                </a:lnTo>
                <a:lnTo>
                  <a:pt x="2350945" y="1652402"/>
                </a:lnTo>
                <a:lnTo>
                  <a:pt x="2333987" y="1694218"/>
                </a:lnTo>
                <a:lnTo>
                  <a:pt x="2315414" y="1735508"/>
                </a:lnTo>
                <a:lnTo>
                  <a:pt x="2295226" y="1776225"/>
                </a:lnTo>
                <a:lnTo>
                  <a:pt x="2273423" y="1816320"/>
                </a:lnTo>
                <a:lnTo>
                  <a:pt x="2250005" y="1855746"/>
                </a:lnTo>
                <a:lnTo>
                  <a:pt x="2224972" y="1894456"/>
                </a:lnTo>
                <a:lnTo>
                  <a:pt x="2198323" y="1932401"/>
                </a:lnTo>
                <a:lnTo>
                  <a:pt x="2170060" y="1969534"/>
                </a:lnTo>
                <a:lnTo>
                  <a:pt x="2140182" y="2005806"/>
                </a:lnTo>
                <a:lnTo>
                  <a:pt x="2108688" y="2041171"/>
                </a:lnTo>
                <a:lnTo>
                  <a:pt x="2075580" y="2075580"/>
                </a:lnTo>
                <a:lnTo>
                  <a:pt x="2041171" y="2108688"/>
                </a:lnTo>
                <a:lnTo>
                  <a:pt x="2005806" y="2140182"/>
                </a:lnTo>
                <a:lnTo>
                  <a:pt x="1969534" y="2170060"/>
                </a:lnTo>
                <a:lnTo>
                  <a:pt x="1932401" y="2198323"/>
                </a:lnTo>
                <a:lnTo>
                  <a:pt x="1894456" y="2224972"/>
                </a:lnTo>
                <a:lnTo>
                  <a:pt x="1855746" y="2250005"/>
                </a:lnTo>
                <a:lnTo>
                  <a:pt x="1816320" y="2273423"/>
                </a:lnTo>
                <a:lnTo>
                  <a:pt x="1776225" y="2295226"/>
                </a:lnTo>
                <a:lnTo>
                  <a:pt x="1735508" y="2315414"/>
                </a:lnTo>
                <a:lnTo>
                  <a:pt x="1694218" y="2333987"/>
                </a:lnTo>
                <a:lnTo>
                  <a:pt x="1652402" y="2350945"/>
                </a:lnTo>
                <a:lnTo>
                  <a:pt x="1610109" y="2366288"/>
                </a:lnTo>
                <a:lnTo>
                  <a:pt x="1567385" y="2380016"/>
                </a:lnTo>
                <a:lnTo>
                  <a:pt x="1524279" y="2392129"/>
                </a:lnTo>
                <a:lnTo>
                  <a:pt x="1480839" y="2402627"/>
                </a:lnTo>
                <a:lnTo>
                  <a:pt x="1437112" y="2411509"/>
                </a:lnTo>
                <a:lnTo>
                  <a:pt x="1393146" y="2418777"/>
                </a:lnTo>
                <a:lnTo>
                  <a:pt x="1348989" y="2424430"/>
                </a:lnTo>
                <a:lnTo>
                  <a:pt x="1304688" y="2428467"/>
                </a:lnTo>
                <a:lnTo>
                  <a:pt x="1260292" y="2430890"/>
                </a:lnTo>
                <a:lnTo>
                  <a:pt x="1215848" y="2431697"/>
                </a:lnTo>
                <a:lnTo>
                  <a:pt x="1171405" y="2430890"/>
                </a:lnTo>
                <a:lnTo>
                  <a:pt x="1127008" y="2428467"/>
                </a:lnTo>
                <a:lnTo>
                  <a:pt x="1082708" y="2424430"/>
                </a:lnTo>
                <a:lnTo>
                  <a:pt x="1038551" y="2418777"/>
                </a:lnTo>
                <a:lnTo>
                  <a:pt x="994585" y="2411509"/>
                </a:lnTo>
                <a:lnTo>
                  <a:pt x="950857" y="2402627"/>
                </a:lnTo>
                <a:lnTo>
                  <a:pt x="907417" y="2392129"/>
                </a:lnTo>
                <a:lnTo>
                  <a:pt x="864311" y="2380016"/>
                </a:lnTo>
                <a:lnTo>
                  <a:pt x="821587" y="2366288"/>
                </a:lnTo>
                <a:lnTo>
                  <a:pt x="779294" y="2350945"/>
                </a:lnTo>
                <a:lnTo>
                  <a:pt x="737478" y="2333987"/>
                </a:lnTo>
                <a:lnTo>
                  <a:pt x="696188" y="2315414"/>
                </a:lnTo>
                <a:lnTo>
                  <a:pt x="655471" y="2295226"/>
                </a:lnTo>
                <a:lnTo>
                  <a:pt x="615375" y="2273423"/>
                </a:lnTo>
                <a:lnTo>
                  <a:pt x="575949" y="2250005"/>
                </a:lnTo>
                <a:lnTo>
                  <a:pt x="537239" y="2224972"/>
                </a:lnTo>
                <a:lnTo>
                  <a:pt x="499293" y="2198323"/>
                </a:lnTo>
                <a:lnTo>
                  <a:pt x="462160" y="2170060"/>
                </a:lnTo>
                <a:lnTo>
                  <a:pt x="425887" y="2140182"/>
                </a:lnTo>
                <a:lnTo>
                  <a:pt x="390522" y="2108688"/>
                </a:lnTo>
                <a:lnTo>
                  <a:pt x="356113" y="2075580"/>
                </a:lnTo>
                <a:lnTo>
                  <a:pt x="323005" y="2041171"/>
                </a:lnTo>
                <a:lnTo>
                  <a:pt x="291512" y="2005806"/>
                </a:lnTo>
                <a:lnTo>
                  <a:pt x="261634" y="1969534"/>
                </a:lnTo>
                <a:lnTo>
                  <a:pt x="233371" y="1932401"/>
                </a:lnTo>
                <a:lnTo>
                  <a:pt x="206723" y="1894456"/>
                </a:lnTo>
                <a:lnTo>
                  <a:pt x="181690" y="1855746"/>
                </a:lnTo>
                <a:lnTo>
                  <a:pt x="158272" y="1816320"/>
                </a:lnTo>
                <a:lnTo>
                  <a:pt x="136469" y="1776225"/>
                </a:lnTo>
                <a:lnTo>
                  <a:pt x="116281" y="1735508"/>
                </a:lnTo>
                <a:lnTo>
                  <a:pt x="97709" y="1694218"/>
                </a:lnTo>
                <a:lnTo>
                  <a:pt x="80751" y="1652402"/>
                </a:lnTo>
                <a:lnTo>
                  <a:pt x="65408" y="1610109"/>
                </a:lnTo>
                <a:lnTo>
                  <a:pt x="51680" y="1567385"/>
                </a:lnTo>
                <a:lnTo>
                  <a:pt x="39568" y="1524279"/>
                </a:lnTo>
                <a:lnTo>
                  <a:pt x="29070" y="1480839"/>
                </a:lnTo>
                <a:lnTo>
                  <a:pt x="20187" y="1437112"/>
                </a:lnTo>
                <a:lnTo>
                  <a:pt x="12920" y="1393146"/>
                </a:lnTo>
                <a:lnTo>
                  <a:pt x="7267" y="1348989"/>
                </a:lnTo>
                <a:lnTo>
                  <a:pt x="3230" y="1304688"/>
                </a:lnTo>
                <a:lnTo>
                  <a:pt x="807" y="1260292"/>
                </a:lnTo>
                <a:lnTo>
                  <a:pt x="0" y="1215848"/>
                </a:lnTo>
                <a:lnTo>
                  <a:pt x="807" y="1171405"/>
                </a:lnTo>
                <a:lnTo>
                  <a:pt x="3230" y="1127008"/>
                </a:lnTo>
                <a:lnTo>
                  <a:pt x="7267" y="1082708"/>
                </a:lnTo>
                <a:lnTo>
                  <a:pt x="12920" y="1038551"/>
                </a:lnTo>
                <a:lnTo>
                  <a:pt x="20187" y="994585"/>
                </a:lnTo>
                <a:lnTo>
                  <a:pt x="29070" y="950857"/>
                </a:lnTo>
                <a:lnTo>
                  <a:pt x="39568" y="907417"/>
                </a:lnTo>
                <a:lnTo>
                  <a:pt x="51680" y="864311"/>
                </a:lnTo>
                <a:lnTo>
                  <a:pt x="65408" y="821587"/>
                </a:lnTo>
                <a:lnTo>
                  <a:pt x="80751" y="779294"/>
                </a:lnTo>
                <a:lnTo>
                  <a:pt x="97709" y="737478"/>
                </a:lnTo>
                <a:lnTo>
                  <a:pt x="116281" y="696188"/>
                </a:lnTo>
                <a:lnTo>
                  <a:pt x="136469" y="655471"/>
                </a:lnTo>
                <a:lnTo>
                  <a:pt x="158272" y="615375"/>
                </a:lnTo>
                <a:lnTo>
                  <a:pt x="181690" y="575949"/>
                </a:lnTo>
                <a:lnTo>
                  <a:pt x="206723" y="537239"/>
                </a:lnTo>
                <a:lnTo>
                  <a:pt x="233371" y="499293"/>
                </a:lnTo>
                <a:lnTo>
                  <a:pt x="261634" y="462160"/>
                </a:lnTo>
                <a:lnTo>
                  <a:pt x="291512" y="425887"/>
                </a:lnTo>
                <a:lnTo>
                  <a:pt x="323005" y="390522"/>
                </a:lnTo>
                <a:lnTo>
                  <a:pt x="356113" y="356113"/>
                </a:lnTo>
                <a:lnTo>
                  <a:pt x="390522" y="323005"/>
                </a:lnTo>
                <a:lnTo>
                  <a:pt x="425887" y="291512"/>
                </a:lnTo>
                <a:lnTo>
                  <a:pt x="462160" y="261634"/>
                </a:lnTo>
                <a:lnTo>
                  <a:pt x="499293" y="233371"/>
                </a:lnTo>
                <a:lnTo>
                  <a:pt x="537239" y="206723"/>
                </a:lnTo>
                <a:lnTo>
                  <a:pt x="575949" y="181690"/>
                </a:lnTo>
                <a:lnTo>
                  <a:pt x="615375" y="158272"/>
                </a:lnTo>
                <a:lnTo>
                  <a:pt x="655471" y="136469"/>
                </a:lnTo>
                <a:lnTo>
                  <a:pt x="696188" y="116281"/>
                </a:lnTo>
                <a:lnTo>
                  <a:pt x="737478" y="97709"/>
                </a:lnTo>
                <a:lnTo>
                  <a:pt x="779294" y="80751"/>
                </a:lnTo>
                <a:lnTo>
                  <a:pt x="821587" y="65408"/>
                </a:lnTo>
                <a:lnTo>
                  <a:pt x="864311" y="51680"/>
                </a:lnTo>
                <a:lnTo>
                  <a:pt x="907417" y="39568"/>
                </a:lnTo>
                <a:lnTo>
                  <a:pt x="950857" y="29070"/>
                </a:lnTo>
                <a:lnTo>
                  <a:pt x="994585" y="20187"/>
                </a:lnTo>
                <a:lnTo>
                  <a:pt x="1038551" y="12920"/>
                </a:lnTo>
                <a:lnTo>
                  <a:pt x="1082708" y="7267"/>
                </a:lnTo>
                <a:lnTo>
                  <a:pt x="1127008" y="3230"/>
                </a:lnTo>
                <a:lnTo>
                  <a:pt x="1171405" y="807"/>
                </a:lnTo>
                <a:lnTo>
                  <a:pt x="1215848" y="0"/>
                </a:lnTo>
                <a:lnTo>
                  <a:pt x="1260292" y="807"/>
                </a:lnTo>
                <a:lnTo>
                  <a:pt x="1304688" y="3230"/>
                </a:lnTo>
                <a:lnTo>
                  <a:pt x="1348989" y="7267"/>
                </a:lnTo>
                <a:lnTo>
                  <a:pt x="1393146" y="12920"/>
                </a:lnTo>
                <a:lnTo>
                  <a:pt x="1437112" y="20187"/>
                </a:lnTo>
                <a:lnTo>
                  <a:pt x="1480839" y="29070"/>
                </a:lnTo>
                <a:lnTo>
                  <a:pt x="1524279" y="39568"/>
                </a:lnTo>
                <a:lnTo>
                  <a:pt x="1567385" y="51680"/>
                </a:lnTo>
                <a:lnTo>
                  <a:pt x="1610109" y="65408"/>
                </a:lnTo>
                <a:lnTo>
                  <a:pt x="1652402" y="80751"/>
                </a:lnTo>
                <a:lnTo>
                  <a:pt x="1694218" y="97709"/>
                </a:lnTo>
                <a:lnTo>
                  <a:pt x="1735508" y="116281"/>
                </a:lnTo>
                <a:lnTo>
                  <a:pt x="1776225" y="136469"/>
                </a:lnTo>
                <a:lnTo>
                  <a:pt x="1816320" y="158272"/>
                </a:lnTo>
                <a:lnTo>
                  <a:pt x="1855746" y="181690"/>
                </a:lnTo>
                <a:lnTo>
                  <a:pt x="1894456" y="206723"/>
                </a:lnTo>
                <a:lnTo>
                  <a:pt x="1932401" y="233371"/>
                </a:lnTo>
                <a:lnTo>
                  <a:pt x="1969534" y="261634"/>
                </a:lnTo>
                <a:lnTo>
                  <a:pt x="2005806" y="291512"/>
                </a:lnTo>
                <a:lnTo>
                  <a:pt x="2041171" y="323005"/>
                </a:lnTo>
                <a:lnTo>
                  <a:pt x="2075580" y="356113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93368" y="5012318"/>
            <a:ext cx="0" cy="1232535"/>
          </a:xfrm>
          <a:custGeom>
            <a:avLst/>
            <a:gdLst/>
            <a:ahLst/>
            <a:cxnLst/>
            <a:rect l="l" t="t" r="r" b="b"/>
            <a:pathLst>
              <a:path h="1232535">
                <a:moveTo>
                  <a:pt x="0" y="1232192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3038" y="0"/>
            <a:ext cx="1480820" cy="758190"/>
          </a:xfrm>
          <a:custGeom>
            <a:avLst/>
            <a:gdLst/>
            <a:ahLst/>
            <a:cxnLst/>
            <a:rect l="l" t="t" r="r" b="b"/>
            <a:pathLst>
              <a:path w="1480820" h="758190">
                <a:moveTo>
                  <a:pt x="1463628" y="0"/>
                </a:moveTo>
                <a:lnTo>
                  <a:pt x="1480807" y="17179"/>
                </a:lnTo>
                <a:lnTo>
                  <a:pt x="740403" y="757582"/>
                </a:lnTo>
                <a:lnTo>
                  <a:pt x="0" y="17179"/>
                </a:lnTo>
                <a:lnTo>
                  <a:pt x="17179" y="0"/>
                </a:lnTo>
              </a:path>
            </a:pathLst>
          </a:custGeom>
          <a:ln w="52354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65048" y="0"/>
            <a:ext cx="9839325" cy="11308715"/>
          </a:xfrm>
          <a:custGeom>
            <a:avLst/>
            <a:gdLst/>
            <a:ahLst/>
            <a:cxnLst/>
            <a:rect l="l" t="t" r="r" b="b"/>
            <a:pathLst>
              <a:path w="9839325" h="11308715">
                <a:moveTo>
                  <a:pt x="0" y="0"/>
                </a:moveTo>
                <a:lnTo>
                  <a:pt x="9839051" y="0"/>
                </a:lnTo>
                <a:lnTo>
                  <a:pt x="9839051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2ABDB3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93442" y="8746109"/>
            <a:ext cx="0" cy="1938655"/>
          </a:xfrm>
          <a:custGeom>
            <a:avLst/>
            <a:gdLst/>
            <a:ahLst/>
            <a:cxnLst/>
            <a:rect l="l" t="t" r="r" b="b"/>
            <a:pathLst>
              <a:path h="1938654">
                <a:moveTo>
                  <a:pt x="0" y="1938569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36483" y="10472718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57473" y="10493661"/>
            <a:ext cx="271948" cy="2720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57473" y="1049366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5">
                <a:moveTo>
                  <a:pt x="209610" y="0"/>
                </a:moveTo>
                <a:lnTo>
                  <a:pt x="62609" y="0"/>
                </a:lnTo>
                <a:lnTo>
                  <a:pt x="50542" y="47"/>
                </a:lnTo>
                <a:lnTo>
                  <a:pt x="11848" y="11894"/>
                </a:lnTo>
                <a:lnTo>
                  <a:pt x="0" y="50469"/>
                </a:lnTo>
                <a:lnTo>
                  <a:pt x="4" y="221569"/>
                </a:lnTo>
                <a:lnTo>
                  <a:pt x="11848" y="260144"/>
                </a:lnTo>
                <a:lnTo>
                  <a:pt x="50423" y="271992"/>
                </a:lnTo>
                <a:lnTo>
                  <a:pt x="62327" y="272039"/>
                </a:lnTo>
                <a:lnTo>
                  <a:pt x="209338" y="272039"/>
                </a:lnTo>
                <a:lnTo>
                  <a:pt x="253688" y="265297"/>
                </a:lnTo>
                <a:lnTo>
                  <a:pt x="271615" y="231020"/>
                </a:lnTo>
                <a:lnTo>
                  <a:pt x="271948" y="221569"/>
                </a:lnTo>
                <a:lnTo>
                  <a:pt x="271944" y="50469"/>
                </a:lnTo>
                <a:lnTo>
                  <a:pt x="260100" y="11894"/>
                </a:lnTo>
                <a:lnTo>
                  <a:pt x="221520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36483" y="521862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57473" y="542853"/>
            <a:ext cx="271948" cy="2719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57473" y="542810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5">
                <a:moveTo>
                  <a:pt x="209610" y="0"/>
                </a:moveTo>
                <a:lnTo>
                  <a:pt x="62609" y="0"/>
                </a:lnTo>
                <a:lnTo>
                  <a:pt x="50542" y="49"/>
                </a:lnTo>
                <a:lnTo>
                  <a:pt x="11848" y="11936"/>
                </a:lnTo>
                <a:lnTo>
                  <a:pt x="0" y="50495"/>
                </a:lnTo>
                <a:lnTo>
                  <a:pt x="4" y="221640"/>
                </a:lnTo>
                <a:lnTo>
                  <a:pt x="11848" y="260188"/>
                </a:lnTo>
                <a:lnTo>
                  <a:pt x="50423" y="271986"/>
                </a:lnTo>
                <a:lnTo>
                  <a:pt x="62327" y="272033"/>
                </a:lnTo>
                <a:lnTo>
                  <a:pt x="209338" y="272033"/>
                </a:lnTo>
                <a:lnTo>
                  <a:pt x="253688" y="265343"/>
                </a:lnTo>
                <a:lnTo>
                  <a:pt x="271615" y="231066"/>
                </a:lnTo>
                <a:lnTo>
                  <a:pt x="271948" y="221640"/>
                </a:lnTo>
                <a:lnTo>
                  <a:pt x="271943" y="50495"/>
                </a:lnTo>
                <a:lnTo>
                  <a:pt x="260100" y="11936"/>
                </a:lnTo>
                <a:lnTo>
                  <a:pt x="221520" y="49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94269" y="10629855"/>
            <a:ext cx="678815" cy="678815"/>
          </a:xfrm>
          <a:custGeom>
            <a:avLst/>
            <a:gdLst/>
            <a:ahLst/>
            <a:cxnLst/>
            <a:rect l="l" t="t" r="r" b="b"/>
            <a:pathLst>
              <a:path w="678814" h="678815">
                <a:moveTo>
                  <a:pt x="0" y="0"/>
                </a:moveTo>
                <a:lnTo>
                  <a:pt x="678700" y="67870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15568" y="10629855"/>
            <a:ext cx="678815" cy="678815"/>
          </a:xfrm>
          <a:custGeom>
            <a:avLst/>
            <a:gdLst/>
            <a:ahLst/>
            <a:cxnLst/>
            <a:rect l="l" t="t" r="r" b="b"/>
            <a:pathLst>
              <a:path w="678814" h="678815">
                <a:moveTo>
                  <a:pt x="0" y="678700"/>
                </a:moveTo>
                <a:lnTo>
                  <a:pt x="67870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88864" y="43454"/>
            <a:ext cx="3566718" cy="4112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544863" y="161984"/>
            <a:ext cx="3336925" cy="3875404"/>
          </a:xfrm>
          <a:custGeom>
            <a:avLst/>
            <a:gdLst/>
            <a:ahLst/>
            <a:cxnLst/>
            <a:rect l="l" t="t" r="r" b="b"/>
            <a:pathLst>
              <a:path w="3336925" h="3875404">
                <a:moveTo>
                  <a:pt x="3336359" y="981684"/>
                </a:moveTo>
                <a:lnTo>
                  <a:pt x="3336359" y="2907073"/>
                </a:lnTo>
                <a:lnTo>
                  <a:pt x="1658546" y="3875201"/>
                </a:lnTo>
                <a:lnTo>
                  <a:pt x="0" y="2927858"/>
                </a:lnTo>
                <a:lnTo>
                  <a:pt x="0" y="961786"/>
                </a:lnTo>
                <a:lnTo>
                  <a:pt x="1682419" y="0"/>
                </a:lnTo>
                <a:lnTo>
                  <a:pt x="3336359" y="981684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6143876" y="2762084"/>
            <a:ext cx="20142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FFFFFF"/>
                </a:solidFill>
                <a:latin typeface="Raleway"/>
                <a:cs typeface="Raleway"/>
              </a:rPr>
              <a:t>Transparency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64939" y="2615492"/>
            <a:ext cx="2113280" cy="69596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53365" marR="5080" indent="-241300">
              <a:lnSpc>
                <a:spcPct val="78500"/>
              </a:lnSpc>
              <a:spcBef>
                <a:spcPts val="755"/>
              </a:spcBef>
            </a:pPr>
            <a:r>
              <a:rPr sz="2450" dirty="0">
                <a:solidFill>
                  <a:srgbClr val="FFFFFF"/>
                </a:solidFill>
                <a:latin typeface="Raleway"/>
                <a:cs typeface="Raleway"/>
              </a:rPr>
              <a:t>E</a:t>
            </a:r>
            <a:r>
              <a:rPr sz="2450" spc="-15" dirty="0">
                <a:solidFill>
                  <a:srgbClr val="FFFFFF"/>
                </a:solidFill>
                <a:latin typeface="Raleway"/>
                <a:cs typeface="Raleway"/>
              </a:rPr>
              <a:t>n</a:t>
            </a:r>
            <a:r>
              <a:rPr sz="2450" spc="5" dirty="0">
                <a:solidFill>
                  <a:srgbClr val="FFFFFF"/>
                </a:solidFill>
                <a:latin typeface="Raleway"/>
                <a:cs typeface="Raleway"/>
              </a:rPr>
              <a:t>vi</a:t>
            </a:r>
            <a:r>
              <a:rPr sz="2450" spc="-55" dirty="0">
                <a:solidFill>
                  <a:srgbClr val="FFFFFF"/>
                </a:solidFill>
                <a:latin typeface="Raleway"/>
                <a:cs typeface="Raleway"/>
              </a:rPr>
              <a:t>r</a:t>
            </a:r>
            <a:r>
              <a:rPr sz="2450" spc="15" dirty="0">
                <a:solidFill>
                  <a:srgbClr val="FFFFFF"/>
                </a:solidFill>
                <a:latin typeface="Raleway"/>
                <a:cs typeface="Raleway"/>
              </a:rPr>
              <a:t>onme</a:t>
            </a:r>
            <a:r>
              <a:rPr sz="2450" dirty="0">
                <a:solidFill>
                  <a:srgbClr val="FFFFFF"/>
                </a:solidFill>
                <a:latin typeface="Raleway"/>
                <a:cs typeface="Raleway"/>
              </a:rPr>
              <a:t>n</a:t>
            </a:r>
            <a:r>
              <a:rPr sz="2450" spc="5" dirty="0">
                <a:solidFill>
                  <a:srgbClr val="FFFFFF"/>
                </a:solidFill>
                <a:latin typeface="Raleway"/>
                <a:cs typeface="Raleway"/>
              </a:rPr>
              <a:t>tal  </a:t>
            </a:r>
            <a:r>
              <a:rPr sz="2450" spc="-5" dirty="0">
                <a:solidFill>
                  <a:srgbClr val="FFFFFF"/>
                </a:solidFill>
                <a:latin typeface="Raleway"/>
                <a:cs typeface="Raleway"/>
              </a:rPr>
              <a:t>Awareness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24605" y="8971319"/>
            <a:ext cx="7721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FFFFFF"/>
                </a:solidFill>
                <a:latin typeface="Raleway"/>
                <a:cs typeface="Raleway"/>
              </a:rPr>
              <a:t>Tru</a:t>
            </a:r>
            <a:r>
              <a:rPr sz="2450" spc="5" dirty="0">
                <a:solidFill>
                  <a:srgbClr val="FFFFFF"/>
                </a:solidFill>
                <a:latin typeface="Raleway"/>
                <a:cs typeface="Raleway"/>
              </a:rPr>
              <a:t>st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290469" y="8803785"/>
            <a:ext cx="1773555" cy="69596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indent="397510">
              <a:lnSpc>
                <a:spcPct val="78500"/>
              </a:lnSpc>
              <a:spcBef>
                <a:spcPts val="755"/>
              </a:spcBef>
            </a:pPr>
            <a:r>
              <a:rPr sz="2450" dirty="0">
                <a:solidFill>
                  <a:srgbClr val="FFFFFF"/>
                </a:solidFill>
                <a:latin typeface="Raleway"/>
                <a:cs typeface="Raleway"/>
              </a:rPr>
              <a:t>Future  </a:t>
            </a:r>
            <a:r>
              <a:rPr sz="2450" spc="10" dirty="0">
                <a:solidFill>
                  <a:srgbClr val="FFFFFF"/>
                </a:solidFill>
                <a:latin typeface="Raleway"/>
                <a:cs typeface="Raleway"/>
              </a:rPr>
              <a:t>Gene</a:t>
            </a:r>
            <a:r>
              <a:rPr sz="2450" spc="-20" dirty="0">
                <a:solidFill>
                  <a:srgbClr val="FFFFFF"/>
                </a:solidFill>
                <a:latin typeface="Raleway"/>
                <a:cs typeface="Raleway"/>
              </a:rPr>
              <a:t>r</a:t>
            </a:r>
            <a:r>
              <a:rPr sz="2450" spc="-10" dirty="0">
                <a:solidFill>
                  <a:srgbClr val="FFFFFF"/>
                </a:solidFill>
                <a:latin typeface="Raleway"/>
                <a:cs typeface="Raleway"/>
              </a:rPr>
              <a:t>a</a:t>
            </a:r>
            <a:r>
              <a:rPr sz="2450" spc="10" dirty="0">
                <a:solidFill>
                  <a:srgbClr val="FFFFFF"/>
                </a:solidFill>
                <a:latin typeface="Raleway"/>
                <a:cs typeface="Raleway"/>
              </a:rPr>
              <a:t>tions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444961" y="867732"/>
            <a:ext cx="1654494" cy="16544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480039" y="961970"/>
            <a:ext cx="1466018" cy="14660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369030" y="7022424"/>
            <a:ext cx="1732387" cy="17323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404107" y="7116663"/>
            <a:ext cx="1543911" cy="15439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437422" y="7022424"/>
            <a:ext cx="1732387" cy="17323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472499" y="7116663"/>
            <a:ext cx="1543911" cy="15439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451780" y="43454"/>
            <a:ext cx="3566718" cy="4112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507884" y="161984"/>
            <a:ext cx="3336925" cy="3875404"/>
          </a:xfrm>
          <a:custGeom>
            <a:avLst/>
            <a:gdLst/>
            <a:ahLst/>
            <a:cxnLst/>
            <a:rect l="l" t="t" r="r" b="b"/>
            <a:pathLst>
              <a:path w="3336925" h="3875404">
                <a:moveTo>
                  <a:pt x="3336359" y="981684"/>
                </a:moveTo>
                <a:lnTo>
                  <a:pt x="3336359" y="2907073"/>
                </a:lnTo>
                <a:lnTo>
                  <a:pt x="1658546" y="3875201"/>
                </a:lnTo>
                <a:lnTo>
                  <a:pt x="0" y="2927858"/>
                </a:lnTo>
                <a:lnTo>
                  <a:pt x="0" y="961786"/>
                </a:lnTo>
                <a:lnTo>
                  <a:pt x="1682419" y="0"/>
                </a:lnTo>
                <a:lnTo>
                  <a:pt x="3336359" y="981684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451780" y="6264730"/>
            <a:ext cx="3566718" cy="4112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507884" y="6383198"/>
            <a:ext cx="3336925" cy="3875404"/>
          </a:xfrm>
          <a:custGeom>
            <a:avLst/>
            <a:gdLst/>
            <a:ahLst/>
            <a:cxnLst/>
            <a:rect l="l" t="t" r="r" b="b"/>
            <a:pathLst>
              <a:path w="3336925" h="3875404">
                <a:moveTo>
                  <a:pt x="3336359" y="981684"/>
                </a:moveTo>
                <a:lnTo>
                  <a:pt x="3336359" y="2907073"/>
                </a:lnTo>
                <a:lnTo>
                  <a:pt x="1658546" y="3875201"/>
                </a:lnTo>
                <a:lnTo>
                  <a:pt x="0" y="2927858"/>
                </a:lnTo>
                <a:lnTo>
                  <a:pt x="0" y="961786"/>
                </a:lnTo>
                <a:lnTo>
                  <a:pt x="1682419" y="0"/>
                </a:lnTo>
                <a:lnTo>
                  <a:pt x="3336359" y="981684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488864" y="6264730"/>
            <a:ext cx="3566718" cy="4112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544863" y="6383198"/>
            <a:ext cx="3336925" cy="3875404"/>
          </a:xfrm>
          <a:custGeom>
            <a:avLst/>
            <a:gdLst/>
            <a:ahLst/>
            <a:cxnLst/>
            <a:rect l="l" t="t" r="r" b="b"/>
            <a:pathLst>
              <a:path w="3336925" h="3875404">
                <a:moveTo>
                  <a:pt x="3336359" y="981684"/>
                </a:moveTo>
                <a:lnTo>
                  <a:pt x="3336359" y="2907073"/>
                </a:lnTo>
                <a:lnTo>
                  <a:pt x="1658546" y="3875201"/>
                </a:lnTo>
                <a:lnTo>
                  <a:pt x="0" y="2927858"/>
                </a:lnTo>
                <a:lnTo>
                  <a:pt x="0" y="961786"/>
                </a:lnTo>
                <a:lnTo>
                  <a:pt x="1682419" y="0"/>
                </a:lnTo>
                <a:lnTo>
                  <a:pt x="3336359" y="981684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478242" y="852131"/>
            <a:ext cx="1521252" cy="15212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009429" y="142533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092778" y="142533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569" y="41653"/>
                </a:moveTo>
                <a:lnTo>
                  <a:pt x="0" y="41653"/>
                </a:lnTo>
                <a:lnTo>
                  <a:pt x="0" y="0"/>
                </a:lnTo>
                <a:lnTo>
                  <a:pt x="41569" y="0"/>
                </a:lnTo>
                <a:lnTo>
                  <a:pt x="41569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176021" y="142533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134347" y="175853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217696" y="175853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301043" y="175853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569" y="41653"/>
                </a:moveTo>
                <a:lnTo>
                  <a:pt x="0" y="41653"/>
                </a:lnTo>
                <a:lnTo>
                  <a:pt x="0" y="0"/>
                </a:lnTo>
                <a:lnTo>
                  <a:pt x="41569" y="0"/>
                </a:lnTo>
                <a:lnTo>
                  <a:pt x="41569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259369" y="1446165"/>
            <a:ext cx="292100" cy="0"/>
          </a:xfrm>
          <a:custGeom>
            <a:avLst/>
            <a:gdLst/>
            <a:ahLst/>
            <a:cxnLst/>
            <a:rect l="l" t="t" r="r" b="b"/>
            <a:pathLst>
              <a:path w="292100">
                <a:moveTo>
                  <a:pt x="0" y="0"/>
                </a:moveTo>
                <a:lnTo>
                  <a:pt x="291509" y="0"/>
                </a:lnTo>
              </a:path>
            </a:pathLst>
          </a:custGeom>
          <a:ln w="416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801163" y="1779359"/>
            <a:ext cx="292100" cy="0"/>
          </a:xfrm>
          <a:custGeom>
            <a:avLst/>
            <a:gdLst/>
            <a:ahLst/>
            <a:cxnLst/>
            <a:rect l="l" t="t" r="r" b="b"/>
            <a:pathLst>
              <a:path w="292100">
                <a:moveTo>
                  <a:pt x="0" y="0"/>
                </a:moveTo>
                <a:lnTo>
                  <a:pt x="291614" y="0"/>
                </a:lnTo>
              </a:path>
            </a:pathLst>
          </a:custGeom>
          <a:ln w="416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509680" y="1173775"/>
            <a:ext cx="1332865" cy="876300"/>
          </a:xfrm>
          <a:custGeom>
            <a:avLst/>
            <a:gdLst/>
            <a:ahLst/>
            <a:cxnLst/>
            <a:rect l="l" t="t" r="r" b="b"/>
            <a:pathLst>
              <a:path w="1332865" h="876300">
                <a:moveTo>
                  <a:pt x="312529" y="249877"/>
                </a:moveTo>
                <a:lnTo>
                  <a:pt x="303629" y="251688"/>
                </a:lnTo>
                <a:lnTo>
                  <a:pt x="6046" y="549208"/>
                </a:lnTo>
                <a:lnTo>
                  <a:pt x="1511" y="556101"/>
                </a:lnTo>
                <a:lnTo>
                  <a:pt x="0" y="563934"/>
                </a:lnTo>
                <a:lnTo>
                  <a:pt x="1511" y="571765"/>
                </a:lnTo>
                <a:lnTo>
                  <a:pt x="6046" y="578652"/>
                </a:lnTo>
                <a:lnTo>
                  <a:pt x="301640" y="874182"/>
                </a:lnTo>
                <a:lnTo>
                  <a:pt x="306980" y="876297"/>
                </a:lnTo>
                <a:lnTo>
                  <a:pt x="315042" y="876297"/>
                </a:lnTo>
                <a:lnTo>
                  <a:pt x="317765" y="875805"/>
                </a:lnTo>
                <a:lnTo>
                  <a:pt x="320278" y="874716"/>
                </a:lnTo>
                <a:lnTo>
                  <a:pt x="328131" y="871512"/>
                </a:lnTo>
                <a:lnTo>
                  <a:pt x="333157" y="863889"/>
                </a:lnTo>
                <a:lnTo>
                  <a:pt x="333157" y="805211"/>
                </a:lnTo>
                <a:lnTo>
                  <a:pt x="291483" y="805211"/>
                </a:lnTo>
                <a:lnTo>
                  <a:pt x="50234" y="563930"/>
                </a:lnTo>
                <a:lnTo>
                  <a:pt x="291483" y="322660"/>
                </a:lnTo>
                <a:lnTo>
                  <a:pt x="333157" y="322660"/>
                </a:lnTo>
                <a:lnTo>
                  <a:pt x="333157" y="263971"/>
                </a:lnTo>
                <a:lnTo>
                  <a:pt x="328131" y="256348"/>
                </a:lnTo>
                <a:lnTo>
                  <a:pt x="320278" y="253144"/>
                </a:lnTo>
                <a:lnTo>
                  <a:pt x="312529" y="249877"/>
                </a:lnTo>
                <a:close/>
              </a:path>
              <a:path w="1332865" h="876300">
                <a:moveTo>
                  <a:pt x="333157" y="688879"/>
                </a:moveTo>
                <a:lnTo>
                  <a:pt x="291483" y="688879"/>
                </a:lnTo>
                <a:lnTo>
                  <a:pt x="291483" y="805211"/>
                </a:lnTo>
                <a:lnTo>
                  <a:pt x="333157" y="805211"/>
                </a:lnTo>
                <a:lnTo>
                  <a:pt x="333157" y="688879"/>
                </a:lnTo>
                <a:close/>
              </a:path>
              <a:path w="1332865" h="876300">
                <a:moveTo>
                  <a:pt x="333157" y="322660"/>
                </a:moveTo>
                <a:lnTo>
                  <a:pt x="291483" y="322660"/>
                </a:lnTo>
                <a:lnTo>
                  <a:pt x="291483" y="438981"/>
                </a:lnTo>
                <a:lnTo>
                  <a:pt x="293119" y="447094"/>
                </a:lnTo>
                <a:lnTo>
                  <a:pt x="297582" y="453713"/>
                </a:lnTo>
                <a:lnTo>
                  <a:pt x="304205" y="458173"/>
                </a:lnTo>
                <a:lnTo>
                  <a:pt x="312320" y="459807"/>
                </a:lnTo>
                <a:lnTo>
                  <a:pt x="999524" y="459807"/>
                </a:lnTo>
                <a:lnTo>
                  <a:pt x="999524" y="613991"/>
                </a:lnTo>
                <a:lnTo>
                  <a:pt x="1004655" y="621614"/>
                </a:lnTo>
                <a:lnTo>
                  <a:pt x="1020152" y="628075"/>
                </a:lnTo>
                <a:lnTo>
                  <a:pt x="1029157" y="626263"/>
                </a:lnTo>
                <a:lnTo>
                  <a:pt x="1100100" y="555312"/>
                </a:lnTo>
                <a:lnTo>
                  <a:pt x="1041198" y="555312"/>
                </a:lnTo>
                <a:lnTo>
                  <a:pt x="1041198" y="438981"/>
                </a:lnTo>
                <a:lnTo>
                  <a:pt x="1039562" y="430869"/>
                </a:lnTo>
                <a:lnTo>
                  <a:pt x="1035099" y="424254"/>
                </a:lnTo>
                <a:lnTo>
                  <a:pt x="1028476" y="419798"/>
                </a:lnTo>
                <a:lnTo>
                  <a:pt x="1020361" y="418165"/>
                </a:lnTo>
                <a:lnTo>
                  <a:pt x="333157" y="418165"/>
                </a:lnTo>
                <a:lnTo>
                  <a:pt x="333157" y="322660"/>
                </a:lnTo>
                <a:close/>
              </a:path>
              <a:path w="1332865" h="876300">
                <a:moveTo>
                  <a:pt x="1100102" y="72762"/>
                </a:moveTo>
                <a:lnTo>
                  <a:pt x="1041198" y="72762"/>
                </a:lnTo>
                <a:lnTo>
                  <a:pt x="1282443" y="314036"/>
                </a:lnTo>
                <a:lnTo>
                  <a:pt x="1041198" y="555312"/>
                </a:lnTo>
                <a:lnTo>
                  <a:pt x="1100100" y="555312"/>
                </a:lnTo>
                <a:lnTo>
                  <a:pt x="1326634" y="328754"/>
                </a:lnTo>
                <a:lnTo>
                  <a:pt x="1331229" y="321866"/>
                </a:lnTo>
                <a:lnTo>
                  <a:pt x="1332759" y="314032"/>
                </a:lnTo>
                <a:lnTo>
                  <a:pt x="1331229" y="306203"/>
                </a:lnTo>
                <a:lnTo>
                  <a:pt x="1326634" y="299310"/>
                </a:lnTo>
                <a:lnTo>
                  <a:pt x="1100102" y="72762"/>
                </a:lnTo>
                <a:close/>
              </a:path>
              <a:path w="1332865" h="876300">
                <a:moveTo>
                  <a:pt x="1020152" y="0"/>
                </a:moveTo>
                <a:lnTo>
                  <a:pt x="1004655" y="6460"/>
                </a:lnTo>
                <a:lnTo>
                  <a:pt x="999524" y="14083"/>
                </a:lnTo>
                <a:lnTo>
                  <a:pt x="999524" y="189093"/>
                </a:lnTo>
                <a:lnTo>
                  <a:pt x="1041198" y="189093"/>
                </a:lnTo>
                <a:lnTo>
                  <a:pt x="1041198" y="72762"/>
                </a:lnTo>
                <a:lnTo>
                  <a:pt x="1100102" y="72762"/>
                </a:lnTo>
                <a:lnTo>
                  <a:pt x="1029157" y="1811"/>
                </a:lnTo>
                <a:lnTo>
                  <a:pt x="1020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801163" y="1612757"/>
            <a:ext cx="1041400" cy="666750"/>
          </a:xfrm>
          <a:custGeom>
            <a:avLst/>
            <a:gdLst/>
            <a:ahLst/>
            <a:cxnLst/>
            <a:rect l="l" t="t" r="r" b="b"/>
            <a:pathLst>
              <a:path w="1041400" h="666750">
                <a:moveTo>
                  <a:pt x="41674" y="499796"/>
                </a:moveTo>
                <a:lnTo>
                  <a:pt x="0" y="499796"/>
                </a:lnTo>
                <a:lnTo>
                  <a:pt x="0" y="551857"/>
                </a:lnTo>
                <a:lnTo>
                  <a:pt x="7224" y="559710"/>
                </a:lnTo>
                <a:lnTo>
                  <a:pt x="16229" y="561773"/>
                </a:lnTo>
                <a:lnTo>
                  <a:pt x="57124" y="585926"/>
                </a:lnTo>
                <a:lnTo>
                  <a:pt x="99447" y="607004"/>
                </a:lnTo>
                <a:lnTo>
                  <a:pt x="143046" y="624963"/>
                </a:lnTo>
                <a:lnTo>
                  <a:pt x="187769" y="639756"/>
                </a:lnTo>
                <a:lnTo>
                  <a:pt x="233463" y="651340"/>
                </a:lnTo>
                <a:lnTo>
                  <a:pt x="279978" y="659670"/>
                </a:lnTo>
                <a:lnTo>
                  <a:pt x="327160" y="664701"/>
                </a:lnTo>
                <a:lnTo>
                  <a:pt x="374857" y="666388"/>
                </a:lnTo>
                <a:lnTo>
                  <a:pt x="422486" y="664701"/>
                </a:lnTo>
                <a:lnTo>
                  <a:pt x="469025" y="659758"/>
                </a:lnTo>
                <a:lnTo>
                  <a:pt x="514656" y="651641"/>
                </a:lnTo>
                <a:lnTo>
                  <a:pt x="559168" y="640475"/>
                </a:lnTo>
                <a:lnTo>
                  <a:pt x="602446" y="626373"/>
                </a:lnTo>
                <a:lnTo>
                  <a:pt x="606480" y="624745"/>
                </a:lnTo>
                <a:lnTo>
                  <a:pt x="374857" y="624745"/>
                </a:lnTo>
                <a:lnTo>
                  <a:pt x="324311" y="622721"/>
                </a:lnTo>
                <a:lnTo>
                  <a:pt x="274405" y="616690"/>
                </a:lnTo>
                <a:lnTo>
                  <a:pt x="225346" y="606715"/>
                </a:lnTo>
                <a:lnTo>
                  <a:pt x="177338" y="592855"/>
                </a:lnTo>
                <a:lnTo>
                  <a:pt x="130586" y="575174"/>
                </a:lnTo>
                <a:lnTo>
                  <a:pt x="85297" y="553732"/>
                </a:lnTo>
                <a:lnTo>
                  <a:pt x="41674" y="528591"/>
                </a:lnTo>
                <a:lnTo>
                  <a:pt x="41674" y="499796"/>
                </a:lnTo>
                <a:close/>
              </a:path>
              <a:path w="1041400" h="666750">
                <a:moveTo>
                  <a:pt x="1041224" y="0"/>
                </a:moveTo>
                <a:lnTo>
                  <a:pt x="999655" y="0"/>
                </a:lnTo>
                <a:lnTo>
                  <a:pt x="997771" y="48751"/>
                </a:lnTo>
                <a:lnTo>
                  <a:pt x="992214" y="96489"/>
                </a:lnTo>
                <a:lnTo>
                  <a:pt x="983123" y="143073"/>
                </a:lnTo>
                <a:lnTo>
                  <a:pt x="970639" y="188363"/>
                </a:lnTo>
                <a:lnTo>
                  <a:pt x="954901" y="232220"/>
                </a:lnTo>
                <a:lnTo>
                  <a:pt x="936049" y="274504"/>
                </a:lnTo>
                <a:lnTo>
                  <a:pt x="914224" y="315073"/>
                </a:lnTo>
                <a:lnTo>
                  <a:pt x="889565" y="353790"/>
                </a:lnTo>
                <a:lnTo>
                  <a:pt x="862213" y="390513"/>
                </a:lnTo>
                <a:lnTo>
                  <a:pt x="832307" y="425102"/>
                </a:lnTo>
                <a:lnTo>
                  <a:pt x="799988" y="457418"/>
                </a:lnTo>
                <a:lnTo>
                  <a:pt x="765395" y="487320"/>
                </a:lnTo>
                <a:lnTo>
                  <a:pt x="728669" y="514670"/>
                </a:lnTo>
                <a:lnTo>
                  <a:pt x="689949" y="539325"/>
                </a:lnTo>
                <a:lnTo>
                  <a:pt x="649376" y="561148"/>
                </a:lnTo>
                <a:lnTo>
                  <a:pt x="607090" y="579997"/>
                </a:lnTo>
                <a:lnTo>
                  <a:pt x="563230" y="595733"/>
                </a:lnTo>
                <a:lnTo>
                  <a:pt x="517937" y="608216"/>
                </a:lnTo>
                <a:lnTo>
                  <a:pt x="471350" y="617305"/>
                </a:lnTo>
                <a:lnTo>
                  <a:pt x="423610" y="622862"/>
                </a:lnTo>
                <a:lnTo>
                  <a:pt x="374857" y="624745"/>
                </a:lnTo>
                <a:lnTo>
                  <a:pt x="606480" y="624745"/>
                </a:lnTo>
                <a:lnTo>
                  <a:pt x="644379" y="609448"/>
                </a:lnTo>
                <a:lnTo>
                  <a:pt x="684851" y="589815"/>
                </a:lnTo>
                <a:lnTo>
                  <a:pt x="723749" y="567586"/>
                </a:lnTo>
                <a:lnTo>
                  <a:pt x="760961" y="542876"/>
                </a:lnTo>
                <a:lnTo>
                  <a:pt x="796372" y="515798"/>
                </a:lnTo>
                <a:lnTo>
                  <a:pt x="829869" y="486465"/>
                </a:lnTo>
                <a:lnTo>
                  <a:pt x="861338" y="454992"/>
                </a:lnTo>
                <a:lnTo>
                  <a:pt x="890666" y="421492"/>
                </a:lnTo>
                <a:lnTo>
                  <a:pt x="917740" y="386078"/>
                </a:lnTo>
                <a:lnTo>
                  <a:pt x="942446" y="348865"/>
                </a:lnTo>
                <a:lnTo>
                  <a:pt x="964670" y="309965"/>
                </a:lnTo>
                <a:lnTo>
                  <a:pt x="984300" y="269493"/>
                </a:lnTo>
                <a:lnTo>
                  <a:pt x="1001220" y="227562"/>
                </a:lnTo>
                <a:lnTo>
                  <a:pt x="1015319" y="184286"/>
                </a:lnTo>
                <a:lnTo>
                  <a:pt x="1026482" y="139778"/>
                </a:lnTo>
                <a:lnTo>
                  <a:pt x="1034597" y="94151"/>
                </a:lnTo>
                <a:lnTo>
                  <a:pt x="1039549" y="47521"/>
                </a:lnTo>
                <a:lnTo>
                  <a:pt x="1041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509654" y="946369"/>
            <a:ext cx="1041400" cy="666750"/>
          </a:xfrm>
          <a:custGeom>
            <a:avLst/>
            <a:gdLst/>
            <a:ahLst/>
            <a:cxnLst/>
            <a:rect l="l" t="t" r="r" b="b"/>
            <a:pathLst>
              <a:path w="1041400" h="666750">
                <a:moveTo>
                  <a:pt x="666367" y="0"/>
                </a:moveTo>
                <a:lnTo>
                  <a:pt x="618746" y="1687"/>
                </a:lnTo>
                <a:lnTo>
                  <a:pt x="572222" y="6629"/>
                </a:lnTo>
                <a:lnTo>
                  <a:pt x="526599" y="14746"/>
                </a:lnTo>
                <a:lnTo>
                  <a:pt x="482093" y="25913"/>
                </a:lnTo>
                <a:lnTo>
                  <a:pt x="438819" y="40015"/>
                </a:lnTo>
                <a:lnTo>
                  <a:pt x="396890" y="56940"/>
                </a:lnTo>
                <a:lnTo>
                  <a:pt x="356419" y="76574"/>
                </a:lnTo>
                <a:lnTo>
                  <a:pt x="317521" y="98804"/>
                </a:lnTo>
                <a:lnTo>
                  <a:pt x="280309" y="123514"/>
                </a:lnTo>
                <a:lnTo>
                  <a:pt x="244896" y="150593"/>
                </a:lnTo>
                <a:lnTo>
                  <a:pt x="211396" y="179926"/>
                </a:lnTo>
                <a:lnTo>
                  <a:pt x="179923" y="211399"/>
                </a:lnTo>
                <a:lnTo>
                  <a:pt x="150591" y="244900"/>
                </a:lnTo>
                <a:lnTo>
                  <a:pt x="123513" y="280313"/>
                </a:lnTo>
                <a:lnTo>
                  <a:pt x="98803" y="317527"/>
                </a:lnTo>
                <a:lnTo>
                  <a:pt x="76574" y="356427"/>
                </a:lnTo>
                <a:lnTo>
                  <a:pt x="56940" y="396899"/>
                </a:lnTo>
                <a:lnTo>
                  <a:pt x="40015" y="438829"/>
                </a:lnTo>
                <a:lnTo>
                  <a:pt x="25913" y="482105"/>
                </a:lnTo>
                <a:lnTo>
                  <a:pt x="14746" y="526613"/>
                </a:lnTo>
                <a:lnTo>
                  <a:pt x="6629" y="572238"/>
                </a:lnTo>
                <a:lnTo>
                  <a:pt x="1676" y="618867"/>
                </a:lnTo>
                <a:lnTo>
                  <a:pt x="0" y="666388"/>
                </a:lnTo>
                <a:lnTo>
                  <a:pt x="41674" y="666388"/>
                </a:lnTo>
                <a:lnTo>
                  <a:pt x="43556" y="617636"/>
                </a:lnTo>
                <a:lnTo>
                  <a:pt x="49112" y="569899"/>
                </a:lnTo>
                <a:lnTo>
                  <a:pt x="58199" y="523315"/>
                </a:lnTo>
                <a:lnTo>
                  <a:pt x="70680" y="478025"/>
                </a:lnTo>
                <a:lnTo>
                  <a:pt x="86413" y="434168"/>
                </a:lnTo>
                <a:lnTo>
                  <a:pt x="105258" y="391885"/>
                </a:lnTo>
                <a:lnTo>
                  <a:pt x="127077" y="351316"/>
                </a:lnTo>
                <a:lnTo>
                  <a:pt x="151729" y="312601"/>
                </a:lnTo>
                <a:lnTo>
                  <a:pt x="179074" y="275879"/>
                </a:lnTo>
                <a:lnTo>
                  <a:pt x="208973" y="241290"/>
                </a:lnTo>
                <a:lnTo>
                  <a:pt x="241284" y="208975"/>
                </a:lnTo>
                <a:lnTo>
                  <a:pt x="275870" y="179073"/>
                </a:lnTo>
                <a:lnTo>
                  <a:pt x="312589" y="151725"/>
                </a:lnTo>
                <a:lnTo>
                  <a:pt x="351302" y="127070"/>
                </a:lnTo>
                <a:lnTo>
                  <a:pt x="391868" y="105248"/>
                </a:lnTo>
                <a:lnTo>
                  <a:pt x="434149" y="86399"/>
                </a:lnTo>
                <a:lnTo>
                  <a:pt x="478004" y="70664"/>
                </a:lnTo>
                <a:lnTo>
                  <a:pt x="523293" y="58181"/>
                </a:lnTo>
                <a:lnTo>
                  <a:pt x="569876" y="49092"/>
                </a:lnTo>
                <a:lnTo>
                  <a:pt x="617614" y="43536"/>
                </a:lnTo>
                <a:lnTo>
                  <a:pt x="666367" y="41653"/>
                </a:lnTo>
                <a:lnTo>
                  <a:pt x="898742" y="41653"/>
                </a:lnTo>
                <a:lnTo>
                  <a:pt x="898206" y="41432"/>
                </a:lnTo>
                <a:lnTo>
                  <a:pt x="853494" y="26636"/>
                </a:lnTo>
                <a:lnTo>
                  <a:pt x="807806" y="15050"/>
                </a:lnTo>
                <a:lnTo>
                  <a:pt x="761290" y="6719"/>
                </a:lnTo>
                <a:lnTo>
                  <a:pt x="714094" y="1687"/>
                </a:lnTo>
                <a:lnTo>
                  <a:pt x="666367" y="0"/>
                </a:lnTo>
                <a:close/>
              </a:path>
              <a:path w="1041400" h="666750">
                <a:moveTo>
                  <a:pt x="898742" y="41653"/>
                </a:moveTo>
                <a:lnTo>
                  <a:pt x="666367" y="41653"/>
                </a:lnTo>
                <a:lnTo>
                  <a:pt x="716952" y="43676"/>
                </a:lnTo>
                <a:lnTo>
                  <a:pt x="766883" y="49705"/>
                </a:lnTo>
                <a:lnTo>
                  <a:pt x="815955" y="59679"/>
                </a:lnTo>
                <a:lnTo>
                  <a:pt x="863963" y="73536"/>
                </a:lnTo>
                <a:lnTo>
                  <a:pt x="910702" y="91215"/>
                </a:lnTo>
                <a:lnTo>
                  <a:pt x="955966" y="112656"/>
                </a:lnTo>
                <a:lnTo>
                  <a:pt x="999550" y="137796"/>
                </a:lnTo>
                <a:lnTo>
                  <a:pt x="999550" y="166602"/>
                </a:lnTo>
                <a:lnTo>
                  <a:pt x="1041224" y="166602"/>
                </a:lnTo>
                <a:lnTo>
                  <a:pt x="1041224" y="114541"/>
                </a:lnTo>
                <a:lnTo>
                  <a:pt x="1033999" y="106687"/>
                </a:lnTo>
                <a:lnTo>
                  <a:pt x="1024994" y="104625"/>
                </a:lnTo>
                <a:lnTo>
                  <a:pt x="984104" y="80471"/>
                </a:lnTo>
                <a:lnTo>
                  <a:pt x="941792" y="59392"/>
                </a:lnTo>
                <a:lnTo>
                  <a:pt x="898742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4164879" y="5871937"/>
            <a:ext cx="193928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FFFFFF"/>
                </a:solidFill>
                <a:latin typeface="Raleway"/>
                <a:cs typeface="Raleway"/>
              </a:rPr>
              <a:t>Sustainability</a:t>
            </a:r>
            <a:endParaRPr sz="2450">
              <a:latin typeface="Raleway"/>
              <a:cs typeface="Raleway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3470374" y="3149233"/>
            <a:ext cx="3566718" cy="4112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526372" y="3267701"/>
            <a:ext cx="3336925" cy="3875404"/>
          </a:xfrm>
          <a:custGeom>
            <a:avLst/>
            <a:gdLst/>
            <a:ahLst/>
            <a:cxnLst/>
            <a:rect l="l" t="t" r="r" b="b"/>
            <a:pathLst>
              <a:path w="3336925" h="3875404">
                <a:moveTo>
                  <a:pt x="3336359" y="981684"/>
                </a:moveTo>
                <a:lnTo>
                  <a:pt x="3336359" y="2907073"/>
                </a:lnTo>
                <a:lnTo>
                  <a:pt x="1658546" y="3875201"/>
                </a:lnTo>
                <a:lnTo>
                  <a:pt x="0" y="2927858"/>
                </a:lnTo>
                <a:lnTo>
                  <a:pt x="0" y="961786"/>
                </a:lnTo>
                <a:lnTo>
                  <a:pt x="1682419" y="0"/>
                </a:lnTo>
                <a:lnTo>
                  <a:pt x="3336359" y="981684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087559" y="69729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108548" y="90626"/>
            <a:ext cx="271938" cy="27208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108548" y="90573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579" y="0"/>
                </a:moveTo>
                <a:lnTo>
                  <a:pt x="62568" y="0"/>
                </a:lnTo>
                <a:lnTo>
                  <a:pt x="50522" y="49"/>
                </a:lnTo>
                <a:lnTo>
                  <a:pt x="11837" y="11949"/>
                </a:lnTo>
                <a:lnTo>
                  <a:pt x="0" y="50497"/>
                </a:lnTo>
                <a:lnTo>
                  <a:pt x="4" y="221640"/>
                </a:lnTo>
                <a:lnTo>
                  <a:pt x="11837" y="260188"/>
                </a:lnTo>
                <a:lnTo>
                  <a:pt x="50389" y="272089"/>
                </a:lnTo>
                <a:lnTo>
                  <a:pt x="62254" y="272138"/>
                </a:lnTo>
                <a:lnTo>
                  <a:pt x="209265" y="272138"/>
                </a:lnTo>
                <a:lnTo>
                  <a:pt x="253694" y="265343"/>
                </a:lnTo>
                <a:lnTo>
                  <a:pt x="271607" y="231066"/>
                </a:lnTo>
                <a:lnTo>
                  <a:pt x="271938" y="221640"/>
                </a:lnTo>
                <a:lnTo>
                  <a:pt x="271934" y="50497"/>
                </a:lnTo>
                <a:lnTo>
                  <a:pt x="260101" y="11949"/>
                </a:lnTo>
                <a:lnTo>
                  <a:pt x="221505" y="49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037553" y="3074633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058542" y="3095571"/>
            <a:ext cx="272040" cy="2720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058542" y="3095570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682" y="0"/>
                </a:moveTo>
                <a:lnTo>
                  <a:pt x="62671" y="0"/>
                </a:lnTo>
                <a:lnTo>
                  <a:pt x="50580" y="47"/>
                </a:lnTo>
                <a:lnTo>
                  <a:pt x="11900" y="11896"/>
                </a:lnTo>
                <a:lnTo>
                  <a:pt x="0" y="50476"/>
                </a:lnTo>
                <a:lnTo>
                  <a:pt x="4" y="221577"/>
                </a:lnTo>
                <a:lnTo>
                  <a:pt x="11900" y="260147"/>
                </a:lnTo>
                <a:lnTo>
                  <a:pt x="50448" y="271996"/>
                </a:lnTo>
                <a:lnTo>
                  <a:pt x="62357" y="272044"/>
                </a:lnTo>
                <a:lnTo>
                  <a:pt x="209368" y="272044"/>
                </a:lnTo>
                <a:lnTo>
                  <a:pt x="253707" y="265300"/>
                </a:lnTo>
                <a:lnTo>
                  <a:pt x="271697" y="231026"/>
                </a:lnTo>
                <a:lnTo>
                  <a:pt x="272040" y="221577"/>
                </a:lnTo>
                <a:lnTo>
                  <a:pt x="272036" y="50476"/>
                </a:lnTo>
                <a:lnTo>
                  <a:pt x="260139" y="11896"/>
                </a:lnTo>
                <a:lnTo>
                  <a:pt x="221591" y="47"/>
                </a:lnTo>
                <a:lnTo>
                  <a:pt x="209682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194616" y="25433"/>
            <a:ext cx="0" cy="3175000"/>
          </a:xfrm>
          <a:custGeom>
            <a:avLst/>
            <a:gdLst/>
            <a:ahLst/>
            <a:cxnLst/>
            <a:rect l="l" t="t" r="r" b="b"/>
            <a:pathLst>
              <a:path h="3175000">
                <a:moveTo>
                  <a:pt x="0" y="3174646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176021" y="4020348"/>
            <a:ext cx="0" cy="2369820"/>
          </a:xfrm>
          <a:custGeom>
            <a:avLst/>
            <a:gdLst/>
            <a:ahLst/>
            <a:cxnLst/>
            <a:rect l="l" t="t" r="r" b="b"/>
            <a:pathLst>
              <a:path h="2369820">
                <a:moveTo>
                  <a:pt x="0" y="2369823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029534" y="6275163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7050523" y="6296102"/>
            <a:ext cx="271938" cy="2720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050523" y="629610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31018" y="382"/>
                </a:moveTo>
                <a:lnTo>
                  <a:pt x="40972" y="382"/>
                </a:lnTo>
                <a:lnTo>
                  <a:pt x="32988" y="1289"/>
                </a:lnTo>
                <a:lnTo>
                  <a:pt x="2989" y="25768"/>
                </a:lnTo>
                <a:lnTo>
                  <a:pt x="0" y="50466"/>
                </a:lnTo>
                <a:lnTo>
                  <a:pt x="3" y="221568"/>
                </a:lnTo>
                <a:lnTo>
                  <a:pt x="11876" y="260147"/>
                </a:lnTo>
                <a:lnTo>
                  <a:pt x="50433" y="271996"/>
                </a:lnTo>
                <a:lnTo>
                  <a:pt x="62359" y="272044"/>
                </a:lnTo>
                <a:lnTo>
                  <a:pt x="209370" y="272044"/>
                </a:lnTo>
                <a:lnTo>
                  <a:pt x="253694" y="265300"/>
                </a:lnTo>
                <a:lnTo>
                  <a:pt x="271607" y="231023"/>
                </a:lnTo>
                <a:lnTo>
                  <a:pt x="271938" y="221568"/>
                </a:lnTo>
                <a:lnTo>
                  <a:pt x="271934" y="50466"/>
                </a:lnTo>
                <a:lnTo>
                  <a:pt x="260101" y="11896"/>
                </a:lnTo>
                <a:lnTo>
                  <a:pt x="231018" y="382"/>
                </a:lnTo>
                <a:close/>
              </a:path>
              <a:path w="272415" h="272415">
                <a:moveTo>
                  <a:pt x="221549" y="47"/>
                </a:moveTo>
                <a:lnTo>
                  <a:pt x="50566" y="47"/>
                </a:lnTo>
                <a:lnTo>
                  <a:pt x="40972" y="382"/>
                </a:lnTo>
                <a:lnTo>
                  <a:pt x="231018" y="382"/>
                </a:lnTo>
                <a:lnTo>
                  <a:pt x="221549" y="47"/>
                </a:lnTo>
                <a:close/>
              </a:path>
              <a:path w="272415" h="272415">
                <a:moveTo>
                  <a:pt x="209684" y="0"/>
                </a:moveTo>
                <a:lnTo>
                  <a:pt x="62673" y="0"/>
                </a:lnTo>
                <a:lnTo>
                  <a:pt x="50566" y="47"/>
                </a:lnTo>
                <a:lnTo>
                  <a:pt x="221549" y="47"/>
                </a:lnTo>
                <a:lnTo>
                  <a:pt x="209684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029534" y="3879341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050523" y="3900280"/>
            <a:ext cx="271938" cy="2720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050523" y="3900279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684" y="0"/>
                </a:moveTo>
                <a:lnTo>
                  <a:pt x="62672" y="0"/>
                </a:lnTo>
                <a:lnTo>
                  <a:pt x="50566" y="47"/>
                </a:lnTo>
                <a:lnTo>
                  <a:pt x="11876" y="11896"/>
                </a:lnTo>
                <a:lnTo>
                  <a:pt x="0" y="50475"/>
                </a:lnTo>
                <a:lnTo>
                  <a:pt x="3" y="221568"/>
                </a:lnTo>
                <a:lnTo>
                  <a:pt x="11876" y="260147"/>
                </a:lnTo>
                <a:lnTo>
                  <a:pt x="50433" y="271996"/>
                </a:lnTo>
                <a:lnTo>
                  <a:pt x="62359" y="272044"/>
                </a:lnTo>
                <a:lnTo>
                  <a:pt x="209370" y="272044"/>
                </a:lnTo>
                <a:lnTo>
                  <a:pt x="253694" y="265300"/>
                </a:lnTo>
                <a:lnTo>
                  <a:pt x="271607" y="231023"/>
                </a:lnTo>
                <a:lnTo>
                  <a:pt x="271938" y="221568"/>
                </a:lnTo>
                <a:lnTo>
                  <a:pt x="271934" y="50475"/>
                </a:lnTo>
                <a:lnTo>
                  <a:pt x="260101" y="11896"/>
                </a:lnTo>
                <a:lnTo>
                  <a:pt x="221549" y="47"/>
                </a:lnTo>
                <a:lnTo>
                  <a:pt x="209684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087559" y="6275163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108548" y="6296102"/>
            <a:ext cx="271938" cy="2720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108548" y="6296101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31005" y="382"/>
                </a:moveTo>
                <a:lnTo>
                  <a:pt x="40959" y="382"/>
                </a:lnTo>
                <a:lnTo>
                  <a:pt x="32986" y="1289"/>
                </a:lnTo>
                <a:lnTo>
                  <a:pt x="2989" y="25768"/>
                </a:lnTo>
                <a:lnTo>
                  <a:pt x="0" y="50466"/>
                </a:lnTo>
                <a:lnTo>
                  <a:pt x="3" y="221568"/>
                </a:lnTo>
                <a:lnTo>
                  <a:pt x="11837" y="260147"/>
                </a:lnTo>
                <a:lnTo>
                  <a:pt x="50389" y="271996"/>
                </a:lnTo>
                <a:lnTo>
                  <a:pt x="62254" y="272044"/>
                </a:lnTo>
                <a:lnTo>
                  <a:pt x="209265" y="272044"/>
                </a:lnTo>
                <a:lnTo>
                  <a:pt x="253694" y="265300"/>
                </a:lnTo>
                <a:lnTo>
                  <a:pt x="271607" y="231023"/>
                </a:lnTo>
                <a:lnTo>
                  <a:pt x="271938" y="221568"/>
                </a:lnTo>
                <a:lnTo>
                  <a:pt x="271934" y="50466"/>
                </a:lnTo>
                <a:lnTo>
                  <a:pt x="260101" y="11896"/>
                </a:lnTo>
                <a:lnTo>
                  <a:pt x="231005" y="382"/>
                </a:lnTo>
                <a:close/>
              </a:path>
              <a:path w="272415" h="272415">
                <a:moveTo>
                  <a:pt x="221505" y="47"/>
                </a:moveTo>
                <a:lnTo>
                  <a:pt x="50522" y="47"/>
                </a:lnTo>
                <a:lnTo>
                  <a:pt x="40959" y="382"/>
                </a:lnTo>
                <a:lnTo>
                  <a:pt x="231005" y="382"/>
                </a:lnTo>
                <a:lnTo>
                  <a:pt x="221505" y="47"/>
                </a:lnTo>
                <a:close/>
              </a:path>
              <a:path w="272415" h="272415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087559" y="3879341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108548" y="3900280"/>
            <a:ext cx="271938" cy="2720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108548" y="3900279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11837" y="11896"/>
                </a:lnTo>
                <a:lnTo>
                  <a:pt x="0" y="50475"/>
                </a:lnTo>
                <a:lnTo>
                  <a:pt x="3" y="221568"/>
                </a:lnTo>
                <a:lnTo>
                  <a:pt x="11837" y="260147"/>
                </a:lnTo>
                <a:lnTo>
                  <a:pt x="50389" y="271996"/>
                </a:lnTo>
                <a:lnTo>
                  <a:pt x="62254" y="272044"/>
                </a:lnTo>
                <a:lnTo>
                  <a:pt x="209265" y="272044"/>
                </a:lnTo>
                <a:lnTo>
                  <a:pt x="253694" y="265300"/>
                </a:lnTo>
                <a:lnTo>
                  <a:pt x="271607" y="231023"/>
                </a:lnTo>
                <a:lnTo>
                  <a:pt x="271938" y="221568"/>
                </a:lnTo>
                <a:lnTo>
                  <a:pt x="271934" y="50475"/>
                </a:lnTo>
                <a:lnTo>
                  <a:pt x="260101" y="11896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244518" y="3930110"/>
            <a:ext cx="0" cy="2369820"/>
          </a:xfrm>
          <a:custGeom>
            <a:avLst/>
            <a:gdLst/>
            <a:ahLst/>
            <a:cxnLst/>
            <a:rect l="l" t="t" r="r" b="b"/>
            <a:pathLst>
              <a:path h="2369820">
                <a:moveTo>
                  <a:pt x="0" y="2369823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07937" y="9790277"/>
            <a:ext cx="1612516" cy="6177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104283" y="10408060"/>
            <a:ext cx="2209356" cy="617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14206762" y="9746165"/>
            <a:ext cx="2023745" cy="127190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 indent="282575">
              <a:lnSpc>
                <a:spcPts val="4860"/>
              </a:lnSpc>
              <a:spcBef>
                <a:spcPts val="334"/>
              </a:spcBef>
            </a:pPr>
            <a:r>
              <a:rPr sz="4100" spc="5" dirty="0">
                <a:solidFill>
                  <a:srgbClr val="FFFFFF"/>
                </a:solidFill>
                <a:latin typeface="Raleway"/>
                <a:cs typeface="Raleway"/>
              </a:rPr>
              <a:t>CORE  </a:t>
            </a:r>
            <a:r>
              <a:rPr sz="4100" spc="-215" dirty="0">
                <a:solidFill>
                  <a:srgbClr val="FFFFFF"/>
                </a:solidFill>
                <a:latin typeface="Raleway"/>
                <a:cs typeface="Raleway"/>
              </a:rPr>
              <a:t>V</a:t>
            </a:r>
            <a:r>
              <a:rPr sz="4100" spc="15" dirty="0">
                <a:solidFill>
                  <a:srgbClr val="FFFFFF"/>
                </a:solidFill>
                <a:latin typeface="Raleway"/>
                <a:cs typeface="Raleway"/>
              </a:rPr>
              <a:t>A</a:t>
            </a:r>
            <a:r>
              <a:rPr sz="4100" spc="-170" dirty="0">
                <a:solidFill>
                  <a:srgbClr val="FFFFFF"/>
                </a:solidFill>
                <a:latin typeface="Raleway"/>
                <a:cs typeface="Raleway"/>
              </a:rPr>
              <a:t>L</a:t>
            </a:r>
            <a:r>
              <a:rPr sz="4100" spc="15" dirty="0">
                <a:solidFill>
                  <a:srgbClr val="FFFFFF"/>
                </a:solidFill>
                <a:latin typeface="Raleway"/>
                <a:cs typeface="Raleway"/>
              </a:rPr>
              <a:t>U</a:t>
            </a:r>
            <a:r>
              <a:rPr sz="4100" spc="-40" dirty="0">
                <a:solidFill>
                  <a:srgbClr val="FFFFFF"/>
                </a:solidFill>
                <a:latin typeface="Raleway"/>
                <a:cs typeface="Raleway"/>
              </a:rPr>
              <a:t>E</a:t>
            </a:r>
            <a:r>
              <a:rPr sz="4100" spc="10" dirty="0">
                <a:solidFill>
                  <a:srgbClr val="FFFFFF"/>
                </a:solidFill>
                <a:latin typeface="Raleway"/>
                <a:cs typeface="Raleway"/>
              </a:rPr>
              <a:t>S</a:t>
            </a:r>
            <a:endParaRPr sz="4100">
              <a:latin typeface="Raleway"/>
              <a:cs typeface="Raleway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7029534" y="69729"/>
            <a:ext cx="313923" cy="3139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050523" y="90626"/>
            <a:ext cx="271938" cy="27208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050523" y="90573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684" y="0"/>
                </a:moveTo>
                <a:lnTo>
                  <a:pt x="62672" y="0"/>
                </a:lnTo>
                <a:lnTo>
                  <a:pt x="50566" y="49"/>
                </a:lnTo>
                <a:lnTo>
                  <a:pt x="11876" y="11949"/>
                </a:lnTo>
                <a:lnTo>
                  <a:pt x="0" y="50497"/>
                </a:lnTo>
                <a:lnTo>
                  <a:pt x="4" y="221640"/>
                </a:lnTo>
                <a:lnTo>
                  <a:pt x="11876" y="260188"/>
                </a:lnTo>
                <a:lnTo>
                  <a:pt x="50433" y="272089"/>
                </a:lnTo>
                <a:lnTo>
                  <a:pt x="62359" y="272138"/>
                </a:lnTo>
                <a:lnTo>
                  <a:pt x="209370" y="272138"/>
                </a:lnTo>
                <a:lnTo>
                  <a:pt x="253694" y="265343"/>
                </a:lnTo>
                <a:lnTo>
                  <a:pt x="271607" y="231066"/>
                </a:lnTo>
                <a:lnTo>
                  <a:pt x="271938" y="221640"/>
                </a:lnTo>
                <a:lnTo>
                  <a:pt x="271934" y="50497"/>
                </a:lnTo>
                <a:lnTo>
                  <a:pt x="260101" y="11949"/>
                </a:lnTo>
                <a:lnTo>
                  <a:pt x="221549" y="49"/>
                </a:lnTo>
                <a:lnTo>
                  <a:pt x="209684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299040" y="4088681"/>
            <a:ext cx="1759202" cy="17461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541626" y="4999089"/>
            <a:ext cx="348615" cy="347980"/>
          </a:xfrm>
          <a:custGeom>
            <a:avLst/>
            <a:gdLst/>
            <a:ahLst/>
            <a:cxnLst/>
            <a:rect l="l" t="t" r="r" b="b"/>
            <a:pathLst>
              <a:path w="348615" h="347979">
                <a:moveTo>
                  <a:pt x="80830" y="80871"/>
                </a:moveTo>
                <a:lnTo>
                  <a:pt x="49348" y="118364"/>
                </a:lnTo>
                <a:lnTo>
                  <a:pt x="25528" y="159585"/>
                </a:lnTo>
                <a:lnTo>
                  <a:pt x="9366" y="203503"/>
                </a:lnTo>
                <a:lnTo>
                  <a:pt x="858" y="249090"/>
                </a:lnTo>
                <a:lnTo>
                  <a:pt x="0" y="295315"/>
                </a:lnTo>
                <a:lnTo>
                  <a:pt x="6787" y="341146"/>
                </a:lnTo>
                <a:lnTo>
                  <a:pt x="52613" y="347939"/>
                </a:lnTo>
                <a:lnTo>
                  <a:pt x="98835" y="347072"/>
                </a:lnTo>
                <a:lnTo>
                  <a:pt x="144423" y="338550"/>
                </a:lnTo>
                <a:lnTo>
                  <a:pt x="188348" y="322376"/>
                </a:lnTo>
                <a:lnTo>
                  <a:pt x="229581" y="298554"/>
                </a:lnTo>
                <a:lnTo>
                  <a:pt x="267091" y="267089"/>
                </a:lnTo>
                <a:lnTo>
                  <a:pt x="307750" y="215537"/>
                </a:lnTo>
                <a:lnTo>
                  <a:pt x="334506" y="157840"/>
                </a:lnTo>
                <a:lnTo>
                  <a:pt x="346105" y="106792"/>
                </a:lnTo>
                <a:lnTo>
                  <a:pt x="348472" y="68698"/>
                </a:lnTo>
                <a:lnTo>
                  <a:pt x="347565" y="47927"/>
                </a:lnTo>
                <a:lnTo>
                  <a:pt x="345125" y="27259"/>
                </a:lnTo>
                <a:lnTo>
                  <a:pt x="341149" y="6785"/>
                </a:lnTo>
                <a:lnTo>
                  <a:pt x="295314" y="0"/>
                </a:lnTo>
                <a:lnTo>
                  <a:pt x="249081" y="864"/>
                </a:lnTo>
                <a:lnTo>
                  <a:pt x="203484" y="9380"/>
                </a:lnTo>
                <a:lnTo>
                  <a:pt x="159555" y="25551"/>
                </a:lnTo>
                <a:lnTo>
                  <a:pt x="118326" y="49381"/>
                </a:lnTo>
                <a:lnTo>
                  <a:pt x="80830" y="80871"/>
                </a:lnTo>
                <a:close/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482847" y="4301311"/>
            <a:ext cx="1076960" cy="1292225"/>
          </a:xfrm>
          <a:custGeom>
            <a:avLst/>
            <a:gdLst/>
            <a:ahLst/>
            <a:cxnLst/>
            <a:rect l="l" t="t" r="r" b="b"/>
            <a:pathLst>
              <a:path w="1076959" h="1292225">
                <a:moveTo>
                  <a:pt x="149376" y="439120"/>
                </a:moveTo>
                <a:lnTo>
                  <a:pt x="149419" y="448216"/>
                </a:lnTo>
                <a:lnTo>
                  <a:pt x="149537" y="461913"/>
                </a:lnTo>
                <a:lnTo>
                  <a:pt x="149715" y="475604"/>
                </a:lnTo>
                <a:lnTo>
                  <a:pt x="149936" y="484684"/>
                </a:lnTo>
                <a:lnTo>
                  <a:pt x="85161" y="596903"/>
                </a:lnTo>
                <a:lnTo>
                  <a:pt x="0" y="744343"/>
                </a:lnTo>
                <a:lnTo>
                  <a:pt x="107742" y="744343"/>
                </a:lnTo>
                <a:lnTo>
                  <a:pt x="107742" y="927420"/>
                </a:lnTo>
                <a:lnTo>
                  <a:pt x="117572" y="976079"/>
                </a:lnTo>
                <a:lnTo>
                  <a:pt x="144373" y="1015832"/>
                </a:lnTo>
                <a:lnTo>
                  <a:pt x="184112" y="1042645"/>
                </a:lnTo>
                <a:lnTo>
                  <a:pt x="232758" y="1052479"/>
                </a:lnTo>
                <a:lnTo>
                  <a:pt x="430799" y="1052479"/>
                </a:lnTo>
                <a:lnTo>
                  <a:pt x="430799" y="1292124"/>
                </a:lnTo>
                <a:lnTo>
                  <a:pt x="941379" y="1292124"/>
                </a:lnTo>
                <a:lnTo>
                  <a:pt x="941379" y="791228"/>
                </a:lnTo>
                <a:lnTo>
                  <a:pt x="975252" y="753382"/>
                </a:lnTo>
                <a:lnTo>
                  <a:pt x="1004861" y="711976"/>
                </a:lnTo>
                <a:lnTo>
                  <a:pt x="1029862" y="667359"/>
                </a:lnTo>
                <a:lnTo>
                  <a:pt x="1049909" y="619878"/>
                </a:lnTo>
                <a:lnTo>
                  <a:pt x="1064656" y="569880"/>
                </a:lnTo>
                <a:lnTo>
                  <a:pt x="1073757" y="517713"/>
                </a:lnTo>
                <a:lnTo>
                  <a:pt x="1076868" y="463724"/>
                </a:lnTo>
                <a:lnTo>
                  <a:pt x="1074474" y="416303"/>
                </a:lnTo>
                <a:lnTo>
                  <a:pt x="1067445" y="370253"/>
                </a:lnTo>
                <a:lnTo>
                  <a:pt x="1056017" y="325808"/>
                </a:lnTo>
                <a:lnTo>
                  <a:pt x="1040421" y="283200"/>
                </a:lnTo>
                <a:lnTo>
                  <a:pt x="1020892" y="242663"/>
                </a:lnTo>
                <a:lnTo>
                  <a:pt x="997662" y="204429"/>
                </a:lnTo>
                <a:lnTo>
                  <a:pt x="970964" y="168731"/>
                </a:lnTo>
                <a:lnTo>
                  <a:pt x="941033" y="135802"/>
                </a:lnTo>
                <a:lnTo>
                  <a:pt x="908101" y="105875"/>
                </a:lnTo>
                <a:lnTo>
                  <a:pt x="872401" y="79183"/>
                </a:lnTo>
                <a:lnTo>
                  <a:pt x="834166" y="55958"/>
                </a:lnTo>
                <a:lnTo>
                  <a:pt x="793631" y="36434"/>
                </a:lnTo>
                <a:lnTo>
                  <a:pt x="751028" y="20843"/>
                </a:lnTo>
                <a:lnTo>
                  <a:pt x="706590" y="9419"/>
                </a:lnTo>
                <a:lnTo>
                  <a:pt x="660551" y="2393"/>
                </a:lnTo>
                <a:lnTo>
                  <a:pt x="613144" y="0"/>
                </a:lnTo>
                <a:lnTo>
                  <a:pt x="604262" y="83"/>
                </a:lnTo>
                <a:lnTo>
                  <a:pt x="595417" y="331"/>
                </a:lnTo>
                <a:lnTo>
                  <a:pt x="586612" y="744"/>
                </a:lnTo>
                <a:lnTo>
                  <a:pt x="577851" y="1319"/>
                </a:lnTo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511535" y="4183503"/>
            <a:ext cx="857250" cy="857885"/>
          </a:xfrm>
          <a:custGeom>
            <a:avLst/>
            <a:gdLst/>
            <a:ahLst/>
            <a:cxnLst/>
            <a:rect l="l" t="t" r="r" b="b"/>
            <a:pathLst>
              <a:path w="857250" h="857885">
                <a:moveTo>
                  <a:pt x="199848" y="657448"/>
                </a:moveTo>
                <a:lnTo>
                  <a:pt x="238055" y="692883"/>
                </a:lnTo>
                <a:lnTo>
                  <a:pt x="278207" y="724863"/>
                </a:lnTo>
                <a:lnTo>
                  <a:pt x="320105" y="753389"/>
                </a:lnTo>
                <a:lnTo>
                  <a:pt x="363550" y="778461"/>
                </a:lnTo>
                <a:lnTo>
                  <a:pt x="408341" y="800080"/>
                </a:lnTo>
                <a:lnTo>
                  <a:pt x="454280" y="818246"/>
                </a:lnTo>
                <a:lnTo>
                  <a:pt x="501168" y="832959"/>
                </a:lnTo>
                <a:lnTo>
                  <a:pt x="548804" y="844219"/>
                </a:lnTo>
                <a:lnTo>
                  <a:pt x="596991" y="852027"/>
                </a:lnTo>
                <a:lnTo>
                  <a:pt x="645527" y="856383"/>
                </a:lnTo>
                <a:lnTo>
                  <a:pt x="694215" y="857287"/>
                </a:lnTo>
                <a:lnTo>
                  <a:pt x="742854" y="854739"/>
                </a:lnTo>
                <a:lnTo>
                  <a:pt x="791245" y="848741"/>
                </a:lnTo>
                <a:lnTo>
                  <a:pt x="839189" y="839291"/>
                </a:lnTo>
                <a:lnTo>
                  <a:pt x="848642" y="791333"/>
                </a:lnTo>
                <a:lnTo>
                  <a:pt x="854645" y="742930"/>
                </a:lnTo>
                <a:lnTo>
                  <a:pt x="857196" y="694283"/>
                </a:lnTo>
                <a:lnTo>
                  <a:pt x="856297" y="645589"/>
                </a:lnTo>
                <a:lnTo>
                  <a:pt x="851945" y="597049"/>
                </a:lnTo>
                <a:lnTo>
                  <a:pt x="844143" y="548860"/>
                </a:lnTo>
                <a:lnTo>
                  <a:pt x="832888" y="501223"/>
                </a:lnTo>
                <a:lnTo>
                  <a:pt x="818180" y="454336"/>
                </a:lnTo>
                <a:lnTo>
                  <a:pt x="800020" y="408398"/>
                </a:lnTo>
                <a:lnTo>
                  <a:pt x="778407" y="363609"/>
                </a:lnTo>
                <a:lnTo>
                  <a:pt x="753341" y="320168"/>
                </a:lnTo>
                <a:lnTo>
                  <a:pt x="724821" y="278274"/>
                </a:lnTo>
                <a:lnTo>
                  <a:pt x="692847" y="238125"/>
                </a:lnTo>
                <a:lnTo>
                  <a:pt x="657418" y="199921"/>
                </a:lnTo>
                <a:lnTo>
                  <a:pt x="617235" y="162812"/>
                </a:lnTo>
                <a:lnTo>
                  <a:pt x="574925" y="129503"/>
                </a:lnTo>
                <a:lnTo>
                  <a:pt x="530720" y="99997"/>
                </a:lnTo>
                <a:lnTo>
                  <a:pt x="484848" y="74298"/>
                </a:lnTo>
                <a:lnTo>
                  <a:pt x="437539" y="52409"/>
                </a:lnTo>
                <a:lnTo>
                  <a:pt x="389022" y="34333"/>
                </a:lnTo>
                <a:lnTo>
                  <a:pt x="347696" y="22146"/>
                </a:lnTo>
                <a:lnTo>
                  <a:pt x="305839" y="12629"/>
                </a:lnTo>
                <a:lnTo>
                  <a:pt x="263581" y="5772"/>
                </a:lnTo>
                <a:lnTo>
                  <a:pt x="221053" y="1566"/>
                </a:lnTo>
                <a:lnTo>
                  <a:pt x="170031" y="0"/>
                </a:lnTo>
                <a:lnTo>
                  <a:pt x="119023" y="2229"/>
                </a:lnTo>
                <a:lnTo>
                  <a:pt x="68268" y="8251"/>
                </a:lnTo>
                <a:lnTo>
                  <a:pt x="18006" y="18064"/>
                </a:lnTo>
                <a:lnTo>
                  <a:pt x="8553" y="66020"/>
                </a:lnTo>
                <a:lnTo>
                  <a:pt x="2551" y="114421"/>
                </a:lnTo>
                <a:lnTo>
                  <a:pt x="0" y="163068"/>
                </a:lnTo>
                <a:lnTo>
                  <a:pt x="900" y="211762"/>
                </a:lnTo>
                <a:lnTo>
                  <a:pt x="5253" y="260304"/>
                </a:lnTo>
                <a:lnTo>
                  <a:pt x="13058" y="308495"/>
                </a:lnTo>
                <a:lnTo>
                  <a:pt x="24316" y="356134"/>
                </a:lnTo>
                <a:lnTo>
                  <a:pt x="39028" y="403023"/>
                </a:lnTo>
                <a:lnTo>
                  <a:pt x="57194" y="448963"/>
                </a:lnTo>
                <a:lnTo>
                  <a:pt x="78814" y="493755"/>
                </a:lnTo>
                <a:lnTo>
                  <a:pt x="103889" y="537198"/>
                </a:lnTo>
                <a:lnTo>
                  <a:pt x="132419" y="579094"/>
                </a:lnTo>
                <a:lnTo>
                  <a:pt x="164406" y="619244"/>
                </a:lnTo>
                <a:lnTo>
                  <a:pt x="199848" y="657448"/>
                </a:lnTo>
                <a:close/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534007" y="4205997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5" h="818514">
                <a:moveTo>
                  <a:pt x="0" y="0"/>
                </a:moveTo>
                <a:lnTo>
                  <a:pt x="817941" y="817941"/>
                </a:lnTo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914729" y="4223222"/>
            <a:ext cx="0" cy="363220"/>
          </a:xfrm>
          <a:custGeom>
            <a:avLst/>
            <a:gdLst/>
            <a:ahLst/>
            <a:cxnLst/>
            <a:rect l="l" t="t" r="r" b="b"/>
            <a:pathLst>
              <a:path h="363220">
                <a:moveTo>
                  <a:pt x="0" y="0"/>
                </a:moveTo>
                <a:lnTo>
                  <a:pt x="0" y="362681"/>
                </a:lnTo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148648" y="4382494"/>
            <a:ext cx="0" cy="430530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512"/>
                </a:lnTo>
              </a:path>
            </a:pathLst>
          </a:custGeom>
          <a:ln w="430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244518" y="0"/>
            <a:ext cx="0" cy="145415"/>
          </a:xfrm>
          <a:custGeom>
            <a:avLst/>
            <a:gdLst/>
            <a:ahLst/>
            <a:cxnLst/>
            <a:rect l="l" t="t" r="r" b="b"/>
            <a:pathLst>
              <a:path h="145415">
                <a:moveTo>
                  <a:pt x="0" y="0"/>
                </a:moveTo>
                <a:lnTo>
                  <a:pt x="0" y="14523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76021" y="0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5">
                <a:moveTo>
                  <a:pt x="0" y="0"/>
                </a:moveTo>
                <a:lnTo>
                  <a:pt x="0" y="268055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437266"/>
            <a:ext cx="20104099" cy="83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479150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16833" y="10322188"/>
            <a:ext cx="313923" cy="31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37823" y="10343131"/>
            <a:ext cx="271938" cy="272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37823" y="10343129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11837" y="11894"/>
                </a:lnTo>
                <a:lnTo>
                  <a:pt x="0" y="50470"/>
                </a:lnTo>
                <a:lnTo>
                  <a:pt x="4" y="221570"/>
                </a:lnTo>
                <a:lnTo>
                  <a:pt x="11837" y="260144"/>
                </a:lnTo>
                <a:lnTo>
                  <a:pt x="50433" y="271992"/>
                </a:lnTo>
                <a:lnTo>
                  <a:pt x="62359" y="272039"/>
                </a:lnTo>
                <a:lnTo>
                  <a:pt x="209370" y="272039"/>
                </a:lnTo>
                <a:lnTo>
                  <a:pt x="253694" y="265298"/>
                </a:lnTo>
                <a:lnTo>
                  <a:pt x="271607" y="231021"/>
                </a:lnTo>
                <a:lnTo>
                  <a:pt x="271938" y="221570"/>
                </a:lnTo>
                <a:lnTo>
                  <a:pt x="271934" y="50470"/>
                </a:lnTo>
                <a:lnTo>
                  <a:pt x="260101" y="11894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86715" y="3746757"/>
            <a:ext cx="1248852" cy="1217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31228" y="5871937"/>
            <a:ext cx="66230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50" spc="-7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6215" y="5871937"/>
            <a:ext cx="231394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25" dirty="0">
                <a:solidFill>
                  <a:srgbClr val="FFFFFF"/>
                </a:solidFill>
                <a:latin typeface="Arial"/>
                <a:cs typeface="Arial"/>
              </a:rPr>
              <a:t>MARKETPLACE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3907" y="5871937"/>
            <a:ext cx="14643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" dirty="0">
                <a:solidFill>
                  <a:srgbClr val="FFFFFF"/>
                </a:solidFill>
                <a:latin typeface="Arial"/>
                <a:cs typeface="Arial"/>
              </a:rPr>
              <a:t>FUNDING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12707" y="5871937"/>
            <a:ext cx="198120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50" spc="45" dirty="0">
                <a:solidFill>
                  <a:srgbClr val="FFFFFF"/>
                </a:solidFill>
                <a:latin typeface="Arial"/>
                <a:cs typeface="Arial"/>
              </a:rPr>
              <a:t>OMMUNITY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023" y="7725284"/>
            <a:ext cx="10094595" cy="15754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ct val="119300"/>
              </a:lnSpc>
              <a:spcBef>
                <a:spcPts val="50"/>
              </a:spcBef>
            </a:pP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20" dirty="0">
                <a:solidFill>
                  <a:srgbClr val="FFFFFF"/>
                </a:solidFill>
                <a:latin typeface="Arial"/>
                <a:cs typeface="Arial"/>
              </a:rPr>
              <a:t>Ledger</a:t>
            </a:r>
            <a:r>
              <a:rPr sz="28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-4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3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4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4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85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28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80" dirty="0">
                <a:solidFill>
                  <a:srgbClr val="FFFFFF"/>
                </a:solidFill>
                <a:latin typeface="Arial"/>
                <a:cs typeface="Arial"/>
              </a:rPr>
              <a:t>components,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9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4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which  </a:t>
            </a:r>
            <a:r>
              <a:rPr sz="2850" spc="-4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75" dirty="0">
                <a:solidFill>
                  <a:srgbClr val="FFFFFF"/>
                </a:solidFill>
                <a:latin typeface="Arial"/>
                <a:cs typeface="Arial"/>
              </a:rPr>
              <a:t>decentralized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2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85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85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95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8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90" dirty="0">
                <a:solidFill>
                  <a:srgbClr val="FFFFFF"/>
                </a:solidFill>
                <a:latin typeface="Arial"/>
                <a:cs typeface="Arial"/>
              </a:rPr>
              <a:t>autonomously</a:t>
            </a:r>
            <a:r>
              <a:rPr sz="285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Arial"/>
                <a:cs typeface="Arial"/>
              </a:rPr>
              <a:t>resolve  </a:t>
            </a:r>
            <a:r>
              <a:rPr sz="2850" spc="9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50" spc="-229" dirty="0">
                <a:solidFill>
                  <a:srgbClr val="FFFFFF"/>
                </a:solidFill>
                <a:latin typeface="Arial"/>
                <a:cs typeface="Arial"/>
              </a:rPr>
              <a:t>17 </a:t>
            </a:r>
            <a:r>
              <a:rPr sz="2850" spc="30" dirty="0">
                <a:solidFill>
                  <a:srgbClr val="FFFFFF"/>
                </a:solidFill>
                <a:latin typeface="Arial"/>
                <a:cs typeface="Arial"/>
              </a:rPr>
              <a:t>Sustainable </a:t>
            </a:r>
            <a:r>
              <a:rPr sz="2850" spc="105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28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-45" dirty="0">
                <a:solidFill>
                  <a:srgbClr val="FFFFFF"/>
                </a:solidFill>
                <a:latin typeface="Arial"/>
                <a:cs typeface="Arial"/>
              </a:rPr>
              <a:t>Goals.</a:t>
            </a:r>
            <a:endParaRPr sz="28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173793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19870" y="4198420"/>
            <a:ext cx="313923" cy="31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40860" y="4219369"/>
            <a:ext cx="271938" cy="2720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040860" y="4219368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11837" y="11896"/>
                </a:lnTo>
                <a:lnTo>
                  <a:pt x="0" y="50466"/>
                </a:lnTo>
                <a:lnTo>
                  <a:pt x="3" y="221567"/>
                </a:lnTo>
                <a:lnTo>
                  <a:pt x="11837" y="260146"/>
                </a:lnTo>
                <a:lnTo>
                  <a:pt x="50433" y="271985"/>
                </a:lnTo>
                <a:lnTo>
                  <a:pt x="62359" y="272033"/>
                </a:lnTo>
                <a:lnTo>
                  <a:pt x="209370" y="272033"/>
                </a:lnTo>
                <a:lnTo>
                  <a:pt x="253694" y="265300"/>
                </a:lnTo>
                <a:lnTo>
                  <a:pt x="271607" y="231017"/>
                </a:lnTo>
                <a:lnTo>
                  <a:pt x="271938" y="221567"/>
                </a:lnTo>
                <a:lnTo>
                  <a:pt x="271934" y="50466"/>
                </a:lnTo>
                <a:lnTo>
                  <a:pt x="260101" y="11896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140232" y="807931"/>
            <a:ext cx="10312400" cy="2182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7200"/>
              </a:lnSpc>
              <a:spcBef>
                <a:spcPts val="100"/>
              </a:spcBef>
            </a:pPr>
            <a:r>
              <a:rPr sz="6600" spc="-5" dirty="0">
                <a:solidFill>
                  <a:srgbClr val="2ABDB3"/>
                </a:solidFill>
                <a:latin typeface="Raleway"/>
                <a:cs typeface="Raleway"/>
              </a:rPr>
              <a:t>Organize &amp; Mobilize the  </a:t>
            </a:r>
            <a:r>
              <a:rPr sz="6600" spc="-25" dirty="0">
                <a:solidFill>
                  <a:srgbClr val="2ABDB3"/>
                </a:solidFill>
                <a:latin typeface="Raleway"/>
                <a:cs typeface="Raleway"/>
              </a:rPr>
              <a:t>Restoration </a:t>
            </a:r>
            <a:r>
              <a:rPr sz="6600" spc="-20" dirty="0">
                <a:solidFill>
                  <a:srgbClr val="2ABDB3"/>
                </a:solidFill>
                <a:latin typeface="Raleway"/>
                <a:cs typeface="Raleway"/>
              </a:rPr>
              <a:t>of </a:t>
            </a:r>
            <a:r>
              <a:rPr sz="6600" spc="-10" dirty="0">
                <a:solidFill>
                  <a:srgbClr val="2ABDB3"/>
                </a:solidFill>
                <a:latin typeface="Raleway"/>
                <a:cs typeface="Raleway"/>
              </a:rPr>
              <a:t>Planet</a:t>
            </a:r>
            <a:r>
              <a:rPr sz="6600" spc="-100" dirty="0">
                <a:solidFill>
                  <a:srgbClr val="2ABDB3"/>
                </a:solidFill>
                <a:latin typeface="Raleway"/>
                <a:cs typeface="Raleway"/>
              </a:rPr>
              <a:t> </a:t>
            </a:r>
            <a:r>
              <a:rPr sz="6600" spc="-15" dirty="0">
                <a:solidFill>
                  <a:srgbClr val="2ABDB3"/>
                </a:solidFill>
                <a:latin typeface="Raleway"/>
                <a:cs typeface="Raleway"/>
              </a:rPr>
              <a:t>Earth</a:t>
            </a:r>
            <a:endParaRPr sz="6600" dirty="0">
              <a:latin typeface="Raleway"/>
              <a:cs typeface="Raleway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5327146" y="5871937"/>
            <a:ext cx="18383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5" dirty="0">
                <a:solidFill>
                  <a:srgbClr val="FFFFFF"/>
                </a:solidFill>
                <a:latin typeface="Arial"/>
                <a:cs typeface="Arial"/>
              </a:rPr>
              <a:t>EDU</a:t>
            </a:r>
            <a:r>
              <a:rPr sz="2450" spc="-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50" spc="-1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50" spc="1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86467" y="4337501"/>
            <a:ext cx="1748789" cy="0"/>
          </a:xfrm>
          <a:custGeom>
            <a:avLst/>
            <a:gdLst/>
            <a:ahLst/>
            <a:cxnLst/>
            <a:rect l="l" t="t" r="r" b="b"/>
            <a:pathLst>
              <a:path w="1748789">
                <a:moveTo>
                  <a:pt x="1748700" y="0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43772" y="4355385"/>
            <a:ext cx="1757680" cy="0"/>
          </a:xfrm>
          <a:custGeom>
            <a:avLst/>
            <a:gdLst/>
            <a:ahLst/>
            <a:cxnLst/>
            <a:rect l="l" t="t" r="r" b="b"/>
            <a:pathLst>
              <a:path w="1757679">
                <a:moveTo>
                  <a:pt x="1757485" y="0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47490" y="3391519"/>
            <a:ext cx="1927742" cy="19277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89373" y="3433400"/>
            <a:ext cx="1844039" cy="1844039"/>
          </a:xfrm>
          <a:custGeom>
            <a:avLst/>
            <a:gdLst/>
            <a:ahLst/>
            <a:cxnLst/>
            <a:rect l="l" t="t" r="r" b="b"/>
            <a:pathLst>
              <a:path w="1844040" h="1844039">
                <a:moveTo>
                  <a:pt x="270044" y="270046"/>
                </a:moveTo>
                <a:lnTo>
                  <a:pt x="304441" y="237345"/>
                </a:lnTo>
                <a:lnTo>
                  <a:pt x="340067" y="206754"/>
                </a:lnTo>
                <a:lnTo>
                  <a:pt x="376840" y="178273"/>
                </a:lnTo>
                <a:lnTo>
                  <a:pt x="414678" y="151901"/>
                </a:lnTo>
                <a:lnTo>
                  <a:pt x="453499" y="127639"/>
                </a:lnTo>
                <a:lnTo>
                  <a:pt x="493221" y="105487"/>
                </a:lnTo>
                <a:lnTo>
                  <a:pt x="533763" y="85444"/>
                </a:lnTo>
                <a:lnTo>
                  <a:pt x="575042" y="67511"/>
                </a:lnTo>
                <a:lnTo>
                  <a:pt x="616976" y="51688"/>
                </a:lnTo>
                <a:lnTo>
                  <a:pt x="659484" y="37975"/>
                </a:lnTo>
                <a:lnTo>
                  <a:pt x="702483" y="26371"/>
                </a:lnTo>
                <a:lnTo>
                  <a:pt x="745892" y="16877"/>
                </a:lnTo>
                <a:lnTo>
                  <a:pt x="789629" y="9493"/>
                </a:lnTo>
                <a:lnTo>
                  <a:pt x="833611" y="4219"/>
                </a:lnTo>
                <a:lnTo>
                  <a:pt x="877757" y="1054"/>
                </a:lnTo>
                <a:lnTo>
                  <a:pt x="921986" y="0"/>
                </a:lnTo>
                <a:lnTo>
                  <a:pt x="966214" y="1054"/>
                </a:lnTo>
                <a:lnTo>
                  <a:pt x="1010360" y="4219"/>
                </a:lnTo>
                <a:lnTo>
                  <a:pt x="1054343" y="9493"/>
                </a:lnTo>
                <a:lnTo>
                  <a:pt x="1098079" y="16877"/>
                </a:lnTo>
                <a:lnTo>
                  <a:pt x="1141488" y="26371"/>
                </a:lnTo>
                <a:lnTo>
                  <a:pt x="1184488" y="37975"/>
                </a:lnTo>
                <a:lnTo>
                  <a:pt x="1226996" y="51688"/>
                </a:lnTo>
                <a:lnTo>
                  <a:pt x="1268930" y="67511"/>
                </a:lnTo>
                <a:lnTo>
                  <a:pt x="1310209" y="85444"/>
                </a:lnTo>
                <a:lnTo>
                  <a:pt x="1350751" y="105487"/>
                </a:lnTo>
                <a:lnTo>
                  <a:pt x="1390474" y="127639"/>
                </a:lnTo>
                <a:lnTo>
                  <a:pt x="1429295" y="151901"/>
                </a:lnTo>
                <a:lnTo>
                  <a:pt x="1467133" y="178273"/>
                </a:lnTo>
                <a:lnTo>
                  <a:pt x="1503907" y="206754"/>
                </a:lnTo>
                <a:lnTo>
                  <a:pt x="1539533" y="237345"/>
                </a:lnTo>
                <a:lnTo>
                  <a:pt x="1573931" y="270046"/>
                </a:lnTo>
                <a:lnTo>
                  <a:pt x="1606632" y="304444"/>
                </a:lnTo>
                <a:lnTo>
                  <a:pt x="1637223" y="340070"/>
                </a:lnTo>
                <a:lnTo>
                  <a:pt x="1665704" y="376844"/>
                </a:lnTo>
                <a:lnTo>
                  <a:pt x="1692076" y="414682"/>
                </a:lnTo>
                <a:lnTo>
                  <a:pt x="1716338" y="453503"/>
                </a:lnTo>
                <a:lnTo>
                  <a:pt x="1738490" y="493226"/>
                </a:lnTo>
                <a:lnTo>
                  <a:pt x="1758533" y="533768"/>
                </a:lnTo>
                <a:lnTo>
                  <a:pt x="1776466" y="575047"/>
                </a:lnTo>
                <a:lnTo>
                  <a:pt x="1792289" y="616981"/>
                </a:lnTo>
                <a:lnTo>
                  <a:pt x="1806002" y="659489"/>
                </a:lnTo>
                <a:lnTo>
                  <a:pt x="1817606" y="702489"/>
                </a:lnTo>
                <a:lnTo>
                  <a:pt x="1827099" y="745898"/>
                </a:lnTo>
                <a:lnTo>
                  <a:pt x="1834484" y="789634"/>
                </a:lnTo>
                <a:lnTo>
                  <a:pt x="1839758" y="833617"/>
                </a:lnTo>
                <a:lnTo>
                  <a:pt x="1842922" y="877763"/>
                </a:lnTo>
                <a:lnTo>
                  <a:pt x="1843977" y="921991"/>
                </a:lnTo>
                <a:lnTo>
                  <a:pt x="1842922" y="966220"/>
                </a:lnTo>
                <a:lnTo>
                  <a:pt x="1839758" y="1010366"/>
                </a:lnTo>
                <a:lnTo>
                  <a:pt x="1834484" y="1054348"/>
                </a:lnTo>
                <a:lnTo>
                  <a:pt x="1827099" y="1098085"/>
                </a:lnTo>
                <a:lnTo>
                  <a:pt x="1817606" y="1141494"/>
                </a:lnTo>
                <a:lnTo>
                  <a:pt x="1806002" y="1184493"/>
                </a:lnTo>
                <a:lnTo>
                  <a:pt x="1792289" y="1227001"/>
                </a:lnTo>
                <a:lnTo>
                  <a:pt x="1776466" y="1268935"/>
                </a:lnTo>
                <a:lnTo>
                  <a:pt x="1758533" y="1310214"/>
                </a:lnTo>
                <a:lnTo>
                  <a:pt x="1738490" y="1350756"/>
                </a:lnTo>
                <a:lnTo>
                  <a:pt x="1716338" y="1390478"/>
                </a:lnTo>
                <a:lnTo>
                  <a:pt x="1692076" y="1429299"/>
                </a:lnTo>
                <a:lnTo>
                  <a:pt x="1665704" y="1467137"/>
                </a:lnTo>
                <a:lnTo>
                  <a:pt x="1637223" y="1503910"/>
                </a:lnTo>
                <a:lnTo>
                  <a:pt x="1606632" y="1539536"/>
                </a:lnTo>
                <a:lnTo>
                  <a:pt x="1573931" y="1573933"/>
                </a:lnTo>
                <a:lnTo>
                  <a:pt x="1539533" y="1606634"/>
                </a:lnTo>
                <a:lnTo>
                  <a:pt x="1503907" y="1637225"/>
                </a:lnTo>
                <a:lnTo>
                  <a:pt x="1467133" y="1665706"/>
                </a:lnTo>
                <a:lnTo>
                  <a:pt x="1429295" y="1692078"/>
                </a:lnTo>
                <a:lnTo>
                  <a:pt x="1390474" y="1716339"/>
                </a:lnTo>
                <a:lnTo>
                  <a:pt x="1350751" y="1738491"/>
                </a:lnTo>
                <a:lnTo>
                  <a:pt x="1310209" y="1758534"/>
                </a:lnTo>
                <a:lnTo>
                  <a:pt x="1268930" y="1776466"/>
                </a:lnTo>
                <a:lnTo>
                  <a:pt x="1226996" y="1792289"/>
                </a:lnTo>
                <a:lnTo>
                  <a:pt x="1184488" y="1806002"/>
                </a:lnTo>
                <a:lnTo>
                  <a:pt x="1141488" y="1817606"/>
                </a:lnTo>
                <a:lnTo>
                  <a:pt x="1098079" y="1827100"/>
                </a:lnTo>
                <a:lnTo>
                  <a:pt x="1054343" y="1834484"/>
                </a:lnTo>
                <a:lnTo>
                  <a:pt x="1010360" y="1839758"/>
                </a:lnTo>
                <a:lnTo>
                  <a:pt x="966214" y="1842922"/>
                </a:lnTo>
                <a:lnTo>
                  <a:pt x="921986" y="1843977"/>
                </a:lnTo>
                <a:lnTo>
                  <a:pt x="877757" y="1842922"/>
                </a:lnTo>
                <a:lnTo>
                  <a:pt x="833611" y="1839758"/>
                </a:lnTo>
                <a:lnTo>
                  <a:pt x="789629" y="1834484"/>
                </a:lnTo>
                <a:lnTo>
                  <a:pt x="745892" y="1827100"/>
                </a:lnTo>
                <a:lnTo>
                  <a:pt x="702483" y="1817606"/>
                </a:lnTo>
                <a:lnTo>
                  <a:pt x="659484" y="1806002"/>
                </a:lnTo>
                <a:lnTo>
                  <a:pt x="616976" y="1792289"/>
                </a:lnTo>
                <a:lnTo>
                  <a:pt x="575042" y="1776466"/>
                </a:lnTo>
                <a:lnTo>
                  <a:pt x="533763" y="1758534"/>
                </a:lnTo>
                <a:lnTo>
                  <a:pt x="493221" y="1738491"/>
                </a:lnTo>
                <a:lnTo>
                  <a:pt x="453499" y="1716339"/>
                </a:lnTo>
                <a:lnTo>
                  <a:pt x="414678" y="1692078"/>
                </a:lnTo>
                <a:lnTo>
                  <a:pt x="376840" y="1665706"/>
                </a:lnTo>
                <a:lnTo>
                  <a:pt x="340067" y="1637225"/>
                </a:lnTo>
                <a:lnTo>
                  <a:pt x="304441" y="1606634"/>
                </a:lnTo>
                <a:lnTo>
                  <a:pt x="270044" y="1573933"/>
                </a:lnTo>
                <a:lnTo>
                  <a:pt x="237343" y="1539536"/>
                </a:lnTo>
                <a:lnTo>
                  <a:pt x="206752" y="1503910"/>
                </a:lnTo>
                <a:lnTo>
                  <a:pt x="178271" y="1467137"/>
                </a:lnTo>
                <a:lnTo>
                  <a:pt x="151899" y="1429299"/>
                </a:lnTo>
                <a:lnTo>
                  <a:pt x="127638" y="1390478"/>
                </a:lnTo>
                <a:lnTo>
                  <a:pt x="105485" y="1350756"/>
                </a:lnTo>
                <a:lnTo>
                  <a:pt x="85443" y="1310214"/>
                </a:lnTo>
                <a:lnTo>
                  <a:pt x="67511" y="1268935"/>
                </a:lnTo>
                <a:lnTo>
                  <a:pt x="51688" y="1227001"/>
                </a:lnTo>
                <a:lnTo>
                  <a:pt x="37974" y="1184493"/>
                </a:lnTo>
                <a:lnTo>
                  <a:pt x="26371" y="1141494"/>
                </a:lnTo>
                <a:lnTo>
                  <a:pt x="16877" y="1098085"/>
                </a:lnTo>
                <a:lnTo>
                  <a:pt x="9493" y="1054348"/>
                </a:lnTo>
                <a:lnTo>
                  <a:pt x="4219" y="1010366"/>
                </a:lnTo>
                <a:lnTo>
                  <a:pt x="1054" y="966220"/>
                </a:lnTo>
                <a:lnTo>
                  <a:pt x="0" y="921991"/>
                </a:lnTo>
                <a:lnTo>
                  <a:pt x="1054" y="877763"/>
                </a:lnTo>
                <a:lnTo>
                  <a:pt x="4219" y="833617"/>
                </a:lnTo>
                <a:lnTo>
                  <a:pt x="9493" y="789634"/>
                </a:lnTo>
                <a:lnTo>
                  <a:pt x="16877" y="745898"/>
                </a:lnTo>
                <a:lnTo>
                  <a:pt x="26371" y="702489"/>
                </a:lnTo>
                <a:lnTo>
                  <a:pt x="37974" y="659489"/>
                </a:lnTo>
                <a:lnTo>
                  <a:pt x="51688" y="616981"/>
                </a:lnTo>
                <a:lnTo>
                  <a:pt x="67511" y="575047"/>
                </a:lnTo>
                <a:lnTo>
                  <a:pt x="85443" y="533768"/>
                </a:lnTo>
                <a:lnTo>
                  <a:pt x="105485" y="493226"/>
                </a:lnTo>
                <a:lnTo>
                  <a:pt x="127638" y="453503"/>
                </a:lnTo>
                <a:lnTo>
                  <a:pt x="151899" y="414682"/>
                </a:lnTo>
                <a:lnTo>
                  <a:pt x="178271" y="376844"/>
                </a:lnTo>
                <a:lnTo>
                  <a:pt x="206752" y="340070"/>
                </a:lnTo>
                <a:lnTo>
                  <a:pt x="237343" y="304444"/>
                </a:lnTo>
                <a:lnTo>
                  <a:pt x="270044" y="270046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75599" y="3391519"/>
            <a:ext cx="1927742" cy="19277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17482" y="3433400"/>
            <a:ext cx="1844039" cy="1844039"/>
          </a:xfrm>
          <a:custGeom>
            <a:avLst/>
            <a:gdLst/>
            <a:ahLst/>
            <a:cxnLst/>
            <a:rect l="l" t="t" r="r" b="b"/>
            <a:pathLst>
              <a:path w="1844039" h="1844039">
                <a:moveTo>
                  <a:pt x="270044" y="270046"/>
                </a:moveTo>
                <a:lnTo>
                  <a:pt x="304441" y="237345"/>
                </a:lnTo>
                <a:lnTo>
                  <a:pt x="340067" y="206754"/>
                </a:lnTo>
                <a:lnTo>
                  <a:pt x="376840" y="178273"/>
                </a:lnTo>
                <a:lnTo>
                  <a:pt x="414678" y="151901"/>
                </a:lnTo>
                <a:lnTo>
                  <a:pt x="453499" y="127639"/>
                </a:lnTo>
                <a:lnTo>
                  <a:pt x="493221" y="105487"/>
                </a:lnTo>
                <a:lnTo>
                  <a:pt x="533763" y="85444"/>
                </a:lnTo>
                <a:lnTo>
                  <a:pt x="575042" y="67511"/>
                </a:lnTo>
                <a:lnTo>
                  <a:pt x="616976" y="51688"/>
                </a:lnTo>
                <a:lnTo>
                  <a:pt x="659484" y="37975"/>
                </a:lnTo>
                <a:lnTo>
                  <a:pt x="702483" y="26371"/>
                </a:lnTo>
                <a:lnTo>
                  <a:pt x="745892" y="16877"/>
                </a:lnTo>
                <a:lnTo>
                  <a:pt x="789629" y="9493"/>
                </a:lnTo>
                <a:lnTo>
                  <a:pt x="833611" y="4219"/>
                </a:lnTo>
                <a:lnTo>
                  <a:pt x="877757" y="1054"/>
                </a:lnTo>
                <a:lnTo>
                  <a:pt x="921986" y="0"/>
                </a:lnTo>
                <a:lnTo>
                  <a:pt x="966214" y="1054"/>
                </a:lnTo>
                <a:lnTo>
                  <a:pt x="1010360" y="4219"/>
                </a:lnTo>
                <a:lnTo>
                  <a:pt x="1054343" y="9493"/>
                </a:lnTo>
                <a:lnTo>
                  <a:pt x="1098079" y="16877"/>
                </a:lnTo>
                <a:lnTo>
                  <a:pt x="1141488" y="26371"/>
                </a:lnTo>
                <a:lnTo>
                  <a:pt x="1184488" y="37975"/>
                </a:lnTo>
                <a:lnTo>
                  <a:pt x="1226996" y="51688"/>
                </a:lnTo>
                <a:lnTo>
                  <a:pt x="1268930" y="67511"/>
                </a:lnTo>
                <a:lnTo>
                  <a:pt x="1310209" y="85444"/>
                </a:lnTo>
                <a:lnTo>
                  <a:pt x="1350751" y="105487"/>
                </a:lnTo>
                <a:lnTo>
                  <a:pt x="1390474" y="127639"/>
                </a:lnTo>
                <a:lnTo>
                  <a:pt x="1429295" y="151901"/>
                </a:lnTo>
                <a:lnTo>
                  <a:pt x="1467133" y="178273"/>
                </a:lnTo>
                <a:lnTo>
                  <a:pt x="1503907" y="206754"/>
                </a:lnTo>
                <a:lnTo>
                  <a:pt x="1539533" y="237345"/>
                </a:lnTo>
                <a:lnTo>
                  <a:pt x="1573931" y="270046"/>
                </a:lnTo>
                <a:lnTo>
                  <a:pt x="1606632" y="304444"/>
                </a:lnTo>
                <a:lnTo>
                  <a:pt x="1637223" y="340070"/>
                </a:lnTo>
                <a:lnTo>
                  <a:pt x="1665704" y="376844"/>
                </a:lnTo>
                <a:lnTo>
                  <a:pt x="1692076" y="414682"/>
                </a:lnTo>
                <a:lnTo>
                  <a:pt x="1716338" y="453503"/>
                </a:lnTo>
                <a:lnTo>
                  <a:pt x="1738490" y="493226"/>
                </a:lnTo>
                <a:lnTo>
                  <a:pt x="1758533" y="533768"/>
                </a:lnTo>
                <a:lnTo>
                  <a:pt x="1776466" y="575047"/>
                </a:lnTo>
                <a:lnTo>
                  <a:pt x="1792289" y="616981"/>
                </a:lnTo>
                <a:lnTo>
                  <a:pt x="1806002" y="659489"/>
                </a:lnTo>
                <a:lnTo>
                  <a:pt x="1817606" y="702489"/>
                </a:lnTo>
                <a:lnTo>
                  <a:pt x="1827099" y="745898"/>
                </a:lnTo>
                <a:lnTo>
                  <a:pt x="1834484" y="789634"/>
                </a:lnTo>
                <a:lnTo>
                  <a:pt x="1839758" y="833617"/>
                </a:lnTo>
                <a:lnTo>
                  <a:pt x="1842922" y="877763"/>
                </a:lnTo>
                <a:lnTo>
                  <a:pt x="1843977" y="921991"/>
                </a:lnTo>
                <a:lnTo>
                  <a:pt x="1842922" y="966220"/>
                </a:lnTo>
                <a:lnTo>
                  <a:pt x="1839758" y="1010366"/>
                </a:lnTo>
                <a:lnTo>
                  <a:pt x="1834484" y="1054348"/>
                </a:lnTo>
                <a:lnTo>
                  <a:pt x="1827099" y="1098085"/>
                </a:lnTo>
                <a:lnTo>
                  <a:pt x="1817606" y="1141494"/>
                </a:lnTo>
                <a:lnTo>
                  <a:pt x="1806002" y="1184493"/>
                </a:lnTo>
                <a:lnTo>
                  <a:pt x="1792289" y="1227001"/>
                </a:lnTo>
                <a:lnTo>
                  <a:pt x="1776466" y="1268935"/>
                </a:lnTo>
                <a:lnTo>
                  <a:pt x="1758533" y="1310214"/>
                </a:lnTo>
                <a:lnTo>
                  <a:pt x="1738490" y="1350756"/>
                </a:lnTo>
                <a:lnTo>
                  <a:pt x="1716338" y="1390478"/>
                </a:lnTo>
                <a:lnTo>
                  <a:pt x="1692076" y="1429299"/>
                </a:lnTo>
                <a:lnTo>
                  <a:pt x="1665704" y="1467137"/>
                </a:lnTo>
                <a:lnTo>
                  <a:pt x="1637223" y="1503910"/>
                </a:lnTo>
                <a:lnTo>
                  <a:pt x="1606632" y="1539536"/>
                </a:lnTo>
                <a:lnTo>
                  <a:pt x="1573931" y="1573933"/>
                </a:lnTo>
                <a:lnTo>
                  <a:pt x="1539533" y="1606634"/>
                </a:lnTo>
                <a:lnTo>
                  <a:pt x="1503907" y="1637225"/>
                </a:lnTo>
                <a:lnTo>
                  <a:pt x="1467133" y="1665706"/>
                </a:lnTo>
                <a:lnTo>
                  <a:pt x="1429295" y="1692078"/>
                </a:lnTo>
                <a:lnTo>
                  <a:pt x="1390474" y="1716339"/>
                </a:lnTo>
                <a:lnTo>
                  <a:pt x="1350751" y="1738491"/>
                </a:lnTo>
                <a:lnTo>
                  <a:pt x="1310209" y="1758534"/>
                </a:lnTo>
                <a:lnTo>
                  <a:pt x="1268930" y="1776466"/>
                </a:lnTo>
                <a:lnTo>
                  <a:pt x="1226996" y="1792289"/>
                </a:lnTo>
                <a:lnTo>
                  <a:pt x="1184488" y="1806002"/>
                </a:lnTo>
                <a:lnTo>
                  <a:pt x="1141488" y="1817606"/>
                </a:lnTo>
                <a:lnTo>
                  <a:pt x="1098079" y="1827100"/>
                </a:lnTo>
                <a:lnTo>
                  <a:pt x="1054343" y="1834484"/>
                </a:lnTo>
                <a:lnTo>
                  <a:pt x="1010360" y="1839758"/>
                </a:lnTo>
                <a:lnTo>
                  <a:pt x="966214" y="1842922"/>
                </a:lnTo>
                <a:lnTo>
                  <a:pt x="921986" y="1843977"/>
                </a:lnTo>
                <a:lnTo>
                  <a:pt x="877757" y="1842922"/>
                </a:lnTo>
                <a:lnTo>
                  <a:pt x="833611" y="1839758"/>
                </a:lnTo>
                <a:lnTo>
                  <a:pt x="789629" y="1834484"/>
                </a:lnTo>
                <a:lnTo>
                  <a:pt x="745892" y="1827100"/>
                </a:lnTo>
                <a:lnTo>
                  <a:pt x="702483" y="1817606"/>
                </a:lnTo>
                <a:lnTo>
                  <a:pt x="659484" y="1806002"/>
                </a:lnTo>
                <a:lnTo>
                  <a:pt x="616976" y="1792289"/>
                </a:lnTo>
                <a:lnTo>
                  <a:pt x="575042" y="1776466"/>
                </a:lnTo>
                <a:lnTo>
                  <a:pt x="533763" y="1758534"/>
                </a:lnTo>
                <a:lnTo>
                  <a:pt x="493221" y="1738491"/>
                </a:lnTo>
                <a:lnTo>
                  <a:pt x="453499" y="1716339"/>
                </a:lnTo>
                <a:lnTo>
                  <a:pt x="414678" y="1692078"/>
                </a:lnTo>
                <a:lnTo>
                  <a:pt x="376840" y="1665706"/>
                </a:lnTo>
                <a:lnTo>
                  <a:pt x="340067" y="1637225"/>
                </a:lnTo>
                <a:lnTo>
                  <a:pt x="304441" y="1606634"/>
                </a:lnTo>
                <a:lnTo>
                  <a:pt x="270044" y="1573933"/>
                </a:lnTo>
                <a:lnTo>
                  <a:pt x="237343" y="1539536"/>
                </a:lnTo>
                <a:lnTo>
                  <a:pt x="206752" y="1503910"/>
                </a:lnTo>
                <a:lnTo>
                  <a:pt x="178271" y="1467137"/>
                </a:lnTo>
                <a:lnTo>
                  <a:pt x="151899" y="1429299"/>
                </a:lnTo>
                <a:lnTo>
                  <a:pt x="127638" y="1390478"/>
                </a:lnTo>
                <a:lnTo>
                  <a:pt x="105485" y="1350756"/>
                </a:lnTo>
                <a:lnTo>
                  <a:pt x="85443" y="1310214"/>
                </a:lnTo>
                <a:lnTo>
                  <a:pt x="67511" y="1268935"/>
                </a:lnTo>
                <a:lnTo>
                  <a:pt x="51688" y="1227001"/>
                </a:lnTo>
                <a:lnTo>
                  <a:pt x="37974" y="1184493"/>
                </a:lnTo>
                <a:lnTo>
                  <a:pt x="26371" y="1141494"/>
                </a:lnTo>
                <a:lnTo>
                  <a:pt x="16877" y="1098085"/>
                </a:lnTo>
                <a:lnTo>
                  <a:pt x="9493" y="1054348"/>
                </a:lnTo>
                <a:lnTo>
                  <a:pt x="4219" y="1010366"/>
                </a:lnTo>
                <a:lnTo>
                  <a:pt x="1054" y="966220"/>
                </a:lnTo>
                <a:lnTo>
                  <a:pt x="0" y="921991"/>
                </a:lnTo>
                <a:lnTo>
                  <a:pt x="1054" y="877763"/>
                </a:lnTo>
                <a:lnTo>
                  <a:pt x="4219" y="833617"/>
                </a:lnTo>
                <a:lnTo>
                  <a:pt x="9493" y="789634"/>
                </a:lnTo>
                <a:lnTo>
                  <a:pt x="16877" y="745898"/>
                </a:lnTo>
                <a:lnTo>
                  <a:pt x="26371" y="702489"/>
                </a:lnTo>
                <a:lnTo>
                  <a:pt x="37974" y="659489"/>
                </a:lnTo>
                <a:lnTo>
                  <a:pt x="51688" y="616981"/>
                </a:lnTo>
                <a:lnTo>
                  <a:pt x="67511" y="575047"/>
                </a:lnTo>
                <a:lnTo>
                  <a:pt x="85443" y="533768"/>
                </a:lnTo>
                <a:lnTo>
                  <a:pt x="105485" y="493226"/>
                </a:lnTo>
                <a:lnTo>
                  <a:pt x="127638" y="453503"/>
                </a:lnTo>
                <a:lnTo>
                  <a:pt x="151899" y="414682"/>
                </a:lnTo>
                <a:lnTo>
                  <a:pt x="178271" y="376844"/>
                </a:lnTo>
                <a:lnTo>
                  <a:pt x="206752" y="340070"/>
                </a:lnTo>
                <a:lnTo>
                  <a:pt x="237343" y="304444"/>
                </a:lnTo>
                <a:lnTo>
                  <a:pt x="270044" y="270046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3707" y="3391519"/>
            <a:ext cx="1927742" cy="19277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5589" y="3433400"/>
            <a:ext cx="1844039" cy="1844039"/>
          </a:xfrm>
          <a:custGeom>
            <a:avLst/>
            <a:gdLst/>
            <a:ahLst/>
            <a:cxnLst/>
            <a:rect l="l" t="t" r="r" b="b"/>
            <a:pathLst>
              <a:path w="1844039" h="1844039">
                <a:moveTo>
                  <a:pt x="270044" y="270046"/>
                </a:moveTo>
                <a:lnTo>
                  <a:pt x="304441" y="237345"/>
                </a:lnTo>
                <a:lnTo>
                  <a:pt x="340067" y="206754"/>
                </a:lnTo>
                <a:lnTo>
                  <a:pt x="376840" y="178273"/>
                </a:lnTo>
                <a:lnTo>
                  <a:pt x="414678" y="151901"/>
                </a:lnTo>
                <a:lnTo>
                  <a:pt x="453499" y="127639"/>
                </a:lnTo>
                <a:lnTo>
                  <a:pt x="493221" y="105487"/>
                </a:lnTo>
                <a:lnTo>
                  <a:pt x="533763" y="85444"/>
                </a:lnTo>
                <a:lnTo>
                  <a:pt x="575042" y="67511"/>
                </a:lnTo>
                <a:lnTo>
                  <a:pt x="616976" y="51688"/>
                </a:lnTo>
                <a:lnTo>
                  <a:pt x="659484" y="37975"/>
                </a:lnTo>
                <a:lnTo>
                  <a:pt x="702483" y="26371"/>
                </a:lnTo>
                <a:lnTo>
                  <a:pt x="745892" y="16877"/>
                </a:lnTo>
                <a:lnTo>
                  <a:pt x="789629" y="9493"/>
                </a:lnTo>
                <a:lnTo>
                  <a:pt x="833611" y="4219"/>
                </a:lnTo>
                <a:lnTo>
                  <a:pt x="877757" y="1054"/>
                </a:lnTo>
                <a:lnTo>
                  <a:pt x="921986" y="0"/>
                </a:lnTo>
                <a:lnTo>
                  <a:pt x="966214" y="1054"/>
                </a:lnTo>
                <a:lnTo>
                  <a:pt x="1010360" y="4219"/>
                </a:lnTo>
                <a:lnTo>
                  <a:pt x="1054343" y="9493"/>
                </a:lnTo>
                <a:lnTo>
                  <a:pt x="1098079" y="16877"/>
                </a:lnTo>
                <a:lnTo>
                  <a:pt x="1141488" y="26371"/>
                </a:lnTo>
                <a:lnTo>
                  <a:pt x="1184488" y="37975"/>
                </a:lnTo>
                <a:lnTo>
                  <a:pt x="1226996" y="51688"/>
                </a:lnTo>
                <a:lnTo>
                  <a:pt x="1268930" y="67511"/>
                </a:lnTo>
                <a:lnTo>
                  <a:pt x="1310209" y="85444"/>
                </a:lnTo>
                <a:lnTo>
                  <a:pt x="1350751" y="105487"/>
                </a:lnTo>
                <a:lnTo>
                  <a:pt x="1390474" y="127639"/>
                </a:lnTo>
                <a:lnTo>
                  <a:pt x="1429295" y="151901"/>
                </a:lnTo>
                <a:lnTo>
                  <a:pt x="1467133" y="178273"/>
                </a:lnTo>
                <a:lnTo>
                  <a:pt x="1503907" y="206754"/>
                </a:lnTo>
                <a:lnTo>
                  <a:pt x="1539533" y="237345"/>
                </a:lnTo>
                <a:lnTo>
                  <a:pt x="1573931" y="270046"/>
                </a:lnTo>
                <a:lnTo>
                  <a:pt x="1606632" y="304444"/>
                </a:lnTo>
                <a:lnTo>
                  <a:pt x="1637223" y="340070"/>
                </a:lnTo>
                <a:lnTo>
                  <a:pt x="1665704" y="376844"/>
                </a:lnTo>
                <a:lnTo>
                  <a:pt x="1692076" y="414682"/>
                </a:lnTo>
                <a:lnTo>
                  <a:pt x="1716338" y="453503"/>
                </a:lnTo>
                <a:lnTo>
                  <a:pt x="1738490" y="493226"/>
                </a:lnTo>
                <a:lnTo>
                  <a:pt x="1758533" y="533768"/>
                </a:lnTo>
                <a:lnTo>
                  <a:pt x="1776466" y="575047"/>
                </a:lnTo>
                <a:lnTo>
                  <a:pt x="1792289" y="616981"/>
                </a:lnTo>
                <a:lnTo>
                  <a:pt x="1806002" y="659489"/>
                </a:lnTo>
                <a:lnTo>
                  <a:pt x="1817606" y="702489"/>
                </a:lnTo>
                <a:lnTo>
                  <a:pt x="1827099" y="745898"/>
                </a:lnTo>
                <a:lnTo>
                  <a:pt x="1834484" y="789634"/>
                </a:lnTo>
                <a:lnTo>
                  <a:pt x="1839758" y="833617"/>
                </a:lnTo>
                <a:lnTo>
                  <a:pt x="1842922" y="877763"/>
                </a:lnTo>
                <a:lnTo>
                  <a:pt x="1843977" y="921991"/>
                </a:lnTo>
                <a:lnTo>
                  <a:pt x="1842922" y="966220"/>
                </a:lnTo>
                <a:lnTo>
                  <a:pt x="1839758" y="1010366"/>
                </a:lnTo>
                <a:lnTo>
                  <a:pt x="1834484" y="1054348"/>
                </a:lnTo>
                <a:lnTo>
                  <a:pt x="1827099" y="1098085"/>
                </a:lnTo>
                <a:lnTo>
                  <a:pt x="1817606" y="1141494"/>
                </a:lnTo>
                <a:lnTo>
                  <a:pt x="1806002" y="1184493"/>
                </a:lnTo>
                <a:lnTo>
                  <a:pt x="1792289" y="1227001"/>
                </a:lnTo>
                <a:lnTo>
                  <a:pt x="1776466" y="1268935"/>
                </a:lnTo>
                <a:lnTo>
                  <a:pt x="1758533" y="1310214"/>
                </a:lnTo>
                <a:lnTo>
                  <a:pt x="1738490" y="1350756"/>
                </a:lnTo>
                <a:lnTo>
                  <a:pt x="1716338" y="1390478"/>
                </a:lnTo>
                <a:lnTo>
                  <a:pt x="1692076" y="1429299"/>
                </a:lnTo>
                <a:lnTo>
                  <a:pt x="1665704" y="1467137"/>
                </a:lnTo>
                <a:lnTo>
                  <a:pt x="1637223" y="1503910"/>
                </a:lnTo>
                <a:lnTo>
                  <a:pt x="1606632" y="1539536"/>
                </a:lnTo>
                <a:lnTo>
                  <a:pt x="1573931" y="1573933"/>
                </a:lnTo>
                <a:lnTo>
                  <a:pt x="1539533" y="1606634"/>
                </a:lnTo>
                <a:lnTo>
                  <a:pt x="1503907" y="1637225"/>
                </a:lnTo>
                <a:lnTo>
                  <a:pt x="1467133" y="1665706"/>
                </a:lnTo>
                <a:lnTo>
                  <a:pt x="1429295" y="1692078"/>
                </a:lnTo>
                <a:lnTo>
                  <a:pt x="1390474" y="1716339"/>
                </a:lnTo>
                <a:lnTo>
                  <a:pt x="1350751" y="1738491"/>
                </a:lnTo>
                <a:lnTo>
                  <a:pt x="1310209" y="1758534"/>
                </a:lnTo>
                <a:lnTo>
                  <a:pt x="1268930" y="1776466"/>
                </a:lnTo>
                <a:lnTo>
                  <a:pt x="1226996" y="1792289"/>
                </a:lnTo>
                <a:lnTo>
                  <a:pt x="1184488" y="1806002"/>
                </a:lnTo>
                <a:lnTo>
                  <a:pt x="1141488" y="1817606"/>
                </a:lnTo>
                <a:lnTo>
                  <a:pt x="1098079" y="1827100"/>
                </a:lnTo>
                <a:lnTo>
                  <a:pt x="1054343" y="1834484"/>
                </a:lnTo>
                <a:lnTo>
                  <a:pt x="1010360" y="1839758"/>
                </a:lnTo>
                <a:lnTo>
                  <a:pt x="966214" y="1842922"/>
                </a:lnTo>
                <a:lnTo>
                  <a:pt x="921986" y="1843977"/>
                </a:lnTo>
                <a:lnTo>
                  <a:pt x="877757" y="1842922"/>
                </a:lnTo>
                <a:lnTo>
                  <a:pt x="833611" y="1839758"/>
                </a:lnTo>
                <a:lnTo>
                  <a:pt x="789629" y="1834484"/>
                </a:lnTo>
                <a:lnTo>
                  <a:pt x="745892" y="1827100"/>
                </a:lnTo>
                <a:lnTo>
                  <a:pt x="702483" y="1817606"/>
                </a:lnTo>
                <a:lnTo>
                  <a:pt x="659484" y="1806002"/>
                </a:lnTo>
                <a:lnTo>
                  <a:pt x="616976" y="1792289"/>
                </a:lnTo>
                <a:lnTo>
                  <a:pt x="575042" y="1776466"/>
                </a:lnTo>
                <a:lnTo>
                  <a:pt x="533763" y="1758534"/>
                </a:lnTo>
                <a:lnTo>
                  <a:pt x="493221" y="1738491"/>
                </a:lnTo>
                <a:lnTo>
                  <a:pt x="453499" y="1716339"/>
                </a:lnTo>
                <a:lnTo>
                  <a:pt x="414678" y="1692078"/>
                </a:lnTo>
                <a:lnTo>
                  <a:pt x="376840" y="1665706"/>
                </a:lnTo>
                <a:lnTo>
                  <a:pt x="340067" y="1637225"/>
                </a:lnTo>
                <a:lnTo>
                  <a:pt x="304441" y="1606634"/>
                </a:lnTo>
                <a:lnTo>
                  <a:pt x="270044" y="1573933"/>
                </a:lnTo>
                <a:lnTo>
                  <a:pt x="237343" y="1539536"/>
                </a:lnTo>
                <a:lnTo>
                  <a:pt x="206752" y="1503910"/>
                </a:lnTo>
                <a:lnTo>
                  <a:pt x="178271" y="1467137"/>
                </a:lnTo>
                <a:lnTo>
                  <a:pt x="151899" y="1429299"/>
                </a:lnTo>
                <a:lnTo>
                  <a:pt x="127638" y="1390478"/>
                </a:lnTo>
                <a:lnTo>
                  <a:pt x="105485" y="1350756"/>
                </a:lnTo>
                <a:lnTo>
                  <a:pt x="85443" y="1310214"/>
                </a:lnTo>
                <a:lnTo>
                  <a:pt x="67511" y="1268935"/>
                </a:lnTo>
                <a:lnTo>
                  <a:pt x="51688" y="1227001"/>
                </a:lnTo>
                <a:lnTo>
                  <a:pt x="37974" y="1184493"/>
                </a:lnTo>
                <a:lnTo>
                  <a:pt x="26371" y="1141494"/>
                </a:lnTo>
                <a:lnTo>
                  <a:pt x="16877" y="1098085"/>
                </a:lnTo>
                <a:lnTo>
                  <a:pt x="9493" y="1054348"/>
                </a:lnTo>
                <a:lnTo>
                  <a:pt x="4219" y="1010366"/>
                </a:lnTo>
                <a:lnTo>
                  <a:pt x="1054" y="966220"/>
                </a:lnTo>
                <a:lnTo>
                  <a:pt x="0" y="921991"/>
                </a:lnTo>
                <a:lnTo>
                  <a:pt x="1054" y="877763"/>
                </a:lnTo>
                <a:lnTo>
                  <a:pt x="4219" y="833617"/>
                </a:lnTo>
                <a:lnTo>
                  <a:pt x="9493" y="789634"/>
                </a:lnTo>
                <a:lnTo>
                  <a:pt x="16877" y="745898"/>
                </a:lnTo>
                <a:lnTo>
                  <a:pt x="26371" y="702489"/>
                </a:lnTo>
                <a:lnTo>
                  <a:pt x="37974" y="659489"/>
                </a:lnTo>
                <a:lnTo>
                  <a:pt x="51688" y="616981"/>
                </a:lnTo>
                <a:lnTo>
                  <a:pt x="67511" y="575047"/>
                </a:lnTo>
                <a:lnTo>
                  <a:pt x="85443" y="533768"/>
                </a:lnTo>
                <a:lnTo>
                  <a:pt x="105485" y="493226"/>
                </a:lnTo>
                <a:lnTo>
                  <a:pt x="127638" y="453503"/>
                </a:lnTo>
                <a:lnTo>
                  <a:pt x="151899" y="414682"/>
                </a:lnTo>
                <a:lnTo>
                  <a:pt x="178271" y="376844"/>
                </a:lnTo>
                <a:lnTo>
                  <a:pt x="206752" y="340070"/>
                </a:lnTo>
                <a:lnTo>
                  <a:pt x="237343" y="304444"/>
                </a:lnTo>
                <a:lnTo>
                  <a:pt x="270044" y="270046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719381" y="3373625"/>
            <a:ext cx="1927742" cy="19277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761317" y="3415505"/>
            <a:ext cx="1844039" cy="1844039"/>
          </a:xfrm>
          <a:custGeom>
            <a:avLst/>
            <a:gdLst/>
            <a:ahLst/>
            <a:cxnLst/>
            <a:rect l="l" t="t" r="r" b="b"/>
            <a:pathLst>
              <a:path w="1844040" h="1844039">
                <a:moveTo>
                  <a:pt x="270044" y="270046"/>
                </a:moveTo>
                <a:lnTo>
                  <a:pt x="304441" y="237345"/>
                </a:lnTo>
                <a:lnTo>
                  <a:pt x="340067" y="206754"/>
                </a:lnTo>
                <a:lnTo>
                  <a:pt x="376840" y="178273"/>
                </a:lnTo>
                <a:lnTo>
                  <a:pt x="414678" y="151901"/>
                </a:lnTo>
                <a:lnTo>
                  <a:pt x="453499" y="127639"/>
                </a:lnTo>
                <a:lnTo>
                  <a:pt x="493221" y="105487"/>
                </a:lnTo>
                <a:lnTo>
                  <a:pt x="533763" y="85444"/>
                </a:lnTo>
                <a:lnTo>
                  <a:pt x="575042" y="67511"/>
                </a:lnTo>
                <a:lnTo>
                  <a:pt x="616976" y="51688"/>
                </a:lnTo>
                <a:lnTo>
                  <a:pt x="659484" y="37975"/>
                </a:lnTo>
                <a:lnTo>
                  <a:pt x="702483" y="26371"/>
                </a:lnTo>
                <a:lnTo>
                  <a:pt x="745892" y="16877"/>
                </a:lnTo>
                <a:lnTo>
                  <a:pt x="789629" y="9493"/>
                </a:lnTo>
                <a:lnTo>
                  <a:pt x="833611" y="4219"/>
                </a:lnTo>
                <a:lnTo>
                  <a:pt x="877757" y="1054"/>
                </a:lnTo>
                <a:lnTo>
                  <a:pt x="921986" y="0"/>
                </a:lnTo>
                <a:lnTo>
                  <a:pt x="966214" y="1054"/>
                </a:lnTo>
                <a:lnTo>
                  <a:pt x="1010360" y="4219"/>
                </a:lnTo>
                <a:lnTo>
                  <a:pt x="1054343" y="9493"/>
                </a:lnTo>
                <a:lnTo>
                  <a:pt x="1098079" y="16877"/>
                </a:lnTo>
                <a:lnTo>
                  <a:pt x="1141488" y="26371"/>
                </a:lnTo>
                <a:lnTo>
                  <a:pt x="1184488" y="37975"/>
                </a:lnTo>
                <a:lnTo>
                  <a:pt x="1226996" y="51688"/>
                </a:lnTo>
                <a:lnTo>
                  <a:pt x="1268930" y="67511"/>
                </a:lnTo>
                <a:lnTo>
                  <a:pt x="1310209" y="85444"/>
                </a:lnTo>
                <a:lnTo>
                  <a:pt x="1350751" y="105487"/>
                </a:lnTo>
                <a:lnTo>
                  <a:pt x="1390474" y="127639"/>
                </a:lnTo>
                <a:lnTo>
                  <a:pt x="1429295" y="151901"/>
                </a:lnTo>
                <a:lnTo>
                  <a:pt x="1467133" y="178273"/>
                </a:lnTo>
                <a:lnTo>
                  <a:pt x="1503907" y="206754"/>
                </a:lnTo>
                <a:lnTo>
                  <a:pt x="1539533" y="237345"/>
                </a:lnTo>
                <a:lnTo>
                  <a:pt x="1573931" y="270046"/>
                </a:lnTo>
                <a:lnTo>
                  <a:pt x="1606632" y="304444"/>
                </a:lnTo>
                <a:lnTo>
                  <a:pt x="1637223" y="340070"/>
                </a:lnTo>
                <a:lnTo>
                  <a:pt x="1665704" y="376844"/>
                </a:lnTo>
                <a:lnTo>
                  <a:pt x="1692076" y="414682"/>
                </a:lnTo>
                <a:lnTo>
                  <a:pt x="1716338" y="453503"/>
                </a:lnTo>
                <a:lnTo>
                  <a:pt x="1738490" y="493226"/>
                </a:lnTo>
                <a:lnTo>
                  <a:pt x="1758533" y="533768"/>
                </a:lnTo>
                <a:lnTo>
                  <a:pt x="1776466" y="575047"/>
                </a:lnTo>
                <a:lnTo>
                  <a:pt x="1792289" y="616981"/>
                </a:lnTo>
                <a:lnTo>
                  <a:pt x="1806002" y="659489"/>
                </a:lnTo>
                <a:lnTo>
                  <a:pt x="1817606" y="702489"/>
                </a:lnTo>
                <a:lnTo>
                  <a:pt x="1827099" y="745898"/>
                </a:lnTo>
                <a:lnTo>
                  <a:pt x="1834484" y="789634"/>
                </a:lnTo>
                <a:lnTo>
                  <a:pt x="1839758" y="833617"/>
                </a:lnTo>
                <a:lnTo>
                  <a:pt x="1842922" y="877763"/>
                </a:lnTo>
                <a:lnTo>
                  <a:pt x="1843977" y="921991"/>
                </a:lnTo>
                <a:lnTo>
                  <a:pt x="1842922" y="966220"/>
                </a:lnTo>
                <a:lnTo>
                  <a:pt x="1839758" y="1010366"/>
                </a:lnTo>
                <a:lnTo>
                  <a:pt x="1834484" y="1054348"/>
                </a:lnTo>
                <a:lnTo>
                  <a:pt x="1827099" y="1098085"/>
                </a:lnTo>
                <a:lnTo>
                  <a:pt x="1817606" y="1141494"/>
                </a:lnTo>
                <a:lnTo>
                  <a:pt x="1806002" y="1184493"/>
                </a:lnTo>
                <a:lnTo>
                  <a:pt x="1792289" y="1227001"/>
                </a:lnTo>
                <a:lnTo>
                  <a:pt x="1776466" y="1268935"/>
                </a:lnTo>
                <a:lnTo>
                  <a:pt x="1758533" y="1310214"/>
                </a:lnTo>
                <a:lnTo>
                  <a:pt x="1738490" y="1350756"/>
                </a:lnTo>
                <a:lnTo>
                  <a:pt x="1716338" y="1390478"/>
                </a:lnTo>
                <a:lnTo>
                  <a:pt x="1692076" y="1429299"/>
                </a:lnTo>
                <a:lnTo>
                  <a:pt x="1665704" y="1467137"/>
                </a:lnTo>
                <a:lnTo>
                  <a:pt x="1637223" y="1503910"/>
                </a:lnTo>
                <a:lnTo>
                  <a:pt x="1606632" y="1539536"/>
                </a:lnTo>
                <a:lnTo>
                  <a:pt x="1573931" y="1573933"/>
                </a:lnTo>
                <a:lnTo>
                  <a:pt x="1539533" y="1606634"/>
                </a:lnTo>
                <a:lnTo>
                  <a:pt x="1503907" y="1637225"/>
                </a:lnTo>
                <a:lnTo>
                  <a:pt x="1467133" y="1665706"/>
                </a:lnTo>
                <a:lnTo>
                  <a:pt x="1429295" y="1692078"/>
                </a:lnTo>
                <a:lnTo>
                  <a:pt x="1390474" y="1716339"/>
                </a:lnTo>
                <a:lnTo>
                  <a:pt x="1350751" y="1738491"/>
                </a:lnTo>
                <a:lnTo>
                  <a:pt x="1310209" y="1758534"/>
                </a:lnTo>
                <a:lnTo>
                  <a:pt x="1268930" y="1776466"/>
                </a:lnTo>
                <a:lnTo>
                  <a:pt x="1226996" y="1792289"/>
                </a:lnTo>
                <a:lnTo>
                  <a:pt x="1184488" y="1806002"/>
                </a:lnTo>
                <a:lnTo>
                  <a:pt x="1141488" y="1817606"/>
                </a:lnTo>
                <a:lnTo>
                  <a:pt x="1098079" y="1827100"/>
                </a:lnTo>
                <a:lnTo>
                  <a:pt x="1054343" y="1834484"/>
                </a:lnTo>
                <a:lnTo>
                  <a:pt x="1010360" y="1839758"/>
                </a:lnTo>
                <a:lnTo>
                  <a:pt x="966214" y="1842922"/>
                </a:lnTo>
                <a:lnTo>
                  <a:pt x="921986" y="1843977"/>
                </a:lnTo>
                <a:lnTo>
                  <a:pt x="877757" y="1842922"/>
                </a:lnTo>
                <a:lnTo>
                  <a:pt x="833611" y="1839758"/>
                </a:lnTo>
                <a:lnTo>
                  <a:pt x="789629" y="1834484"/>
                </a:lnTo>
                <a:lnTo>
                  <a:pt x="745892" y="1827100"/>
                </a:lnTo>
                <a:lnTo>
                  <a:pt x="702483" y="1817606"/>
                </a:lnTo>
                <a:lnTo>
                  <a:pt x="659484" y="1806002"/>
                </a:lnTo>
                <a:lnTo>
                  <a:pt x="616976" y="1792289"/>
                </a:lnTo>
                <a:lnTo>
                  <a:pt x="575042" y="1776466"/>
                </a:lnTo>
                <a:lnTo>
                  <a:pt x="533763" y="1758534"/>
                </a:lnTo>
                <a:lnTo>
                  <a:pt x="493221" y="1738491"/>
                </a:lnTo>
                <a:lnTo>
                  <a:pt x="453499" y="1716339"/>
                </a:lnTo>
                <a:lnTo>
                  <a:pt x="414678" y="1692078"/>
                </a:lnTo>
                <a:lnTo>
                  <a:pt x="376840" y="1665706"/>
                </a:lnTo>
                <a:lnTo>
                  <a:pt x="340067" y="1637225"/>
                </a:lnTo>
                <a:lnTo>
                  <a:pt x="304441" y="1606634"/>
                </a:lnTo>
                <a:lnTo>
                  <a:pt x="270044" y="1573933"/>
                </a:lnTo>
                <a:lnTo>
                  <a:pt x="237343" y="1539536"/>
                </a:lnTo>
                <a:lnTo>
                  <a:pt x="206752" y="1503910"/>
                </a:lnTo>
                <a:lnTo>
                  <a:pt x="178271" y="1467137"/>
                </a:lnTo>
                <a:lnTo>
                  <a:pt x="151899" y="1429299"/>
                </a:lnTo>
                <a:lnTo>
                  <a:pt x="127638" y="1390478"/>
                </a:lnTo>
                <a:lnTo>
                  <a:pt x="105485" y="1350756"/>
                </a:lnTo>
                <a:lnTo>
                  <a:pt x="85443" y="1310214"/>
                </a:lnTo>
                <a:lnTo>
                  <a:pt x="67511" y="1268935"/>
                </a:lnTo>
                <a:lnTo>
                  <a:pt x="51688" y="1227001"/>
                </a:lnTo>
                <a:lnTo>
                  <a:pt x="37974" y="1184493"/>
                </a:lnTo>
                <a:lnTo>
                  <a:pt x="26371" y="1141494"/>
                </a:lnTo>
                <a:lnTo>
                  <a:pt x="16877" y="1098085"/>
                </a:lnTo>
                <a:lnTo>
                  <a:pt x="9493" y="1054348"/>
                </a:lnTo>
                <a:lnTo>
                  <a:pt x="4219" y="1010366"/>
                </a:lnTo>
                <a:lnTo>
                  <a:pt x="1054" y="966220"/>
                </a:lnTo>
                <a:lnTo>
                  <a:pt x="0" y="921991"/>
                </a:lnTo>
                <a:lnTo>
                  <a:pt x="1054" y="877763"/>
                </a:lnTo>
                <a:lnTo>
                  <a:pt x="4219" y="833617"/>
                </a:lnTo>
                <a:lnTo>
                  <a:pt x="9493" y="789634"/>
                </a:lnTo>
                <a:lnTo>
                  <a:pt x="16877" y="745898"/>
                </a:lnTo>
                <a:lnTo>
                  <a:pt x="26371" y="702489"/>
                </a:lnTo>
                <a:lnTo>
                  <a:pt x="37974" y="659489"/>
                </a:lnTo>
                <a:lnTo>
                  <a:pt x="51688" y="616981"/>
                </a:lnTo>
                <a:lnTo>
                  <a:pt x="67511" y="575047"/>
                </a:lnTo>
                <a:lnTo>
                  <a:pt x="85443" y="533768"/>
                </a:lnTo>
                <a:lnTo>
                  <a:pt x="105485" y="493226"/>
                </a:lnTo>
                <a:lnTo>
                  <a:pt x="127638" y="453503"/>
                </a:lnTo>
                <a:lnTo>
                  <a:pt x="151899" y="414682"/>
                </a:lnTo>
                <a:lnTo>
                  <a:pt x="178271" y="376844"/>
                </a:lnTo>
                <a:lnTo>
                  <a:pt x="206752" y="340070"/>
                </a:lnTo>
                <a:lnTo>
                  <a:pt x="237343" y="304444"/>
                </a:lnTo>
                <a:lnTo>
                  <a:pt x="270044" y="270046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4313502"/>
            <a:ext cx="1069629" cy="837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4355385"/>
            <a:ext cx="1049020" cy="0"/>
          </a:xfrm>
          <a:custGeom>
            <a:avLst/>
            <a:gdLst/>
            <a:ahLst/>
            <a:cxnLst/>
            <a:rect l="l" t="t" r="r" b="b"/>
            <a:pathLst>
              <a:path w="1049020">
                <a:moveTo>
                  <a:pt x="0" y="0"/>
                </a:moveTo>
                <a:lnTo>
                  <a:pt x="1048687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50891" y="4313502"/>
            <a:ext cx="2953208" cy="837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171834" y="4355385"/>
            <a:ext cx="2932430" cy="0"/>
          </a:xfrm>
          <a:custGeom>
            <a:avLst/>
            <a:gdLst/>
            <a:ahLst/>
            <a:cxnLst/>
            <a:rect l="l" t="t" r="r" b="b"/>
            <a:pathLst>
              <a:path w="2932430">
                <a:moveTo>
                  <a:pt x="0" y="0"/>
                </a:moveTo>
                <a:lnTo>
                  <a:pt x="2932265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91314" y="3391519"/>
            <a:ext cx="1927742" cy="19277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333146" y="3433400"/>
            <a:ext cx="1844039" cy="1844039"/>
          </a:xfrm>
          <a:custGeom>
            <a:avLst/>
            <a:gdLst/>
            <a:ahLst/>
            <a:cxnLst/>
            <a:rect l="l" t="t" r="r" b="b"/>
            <a:pathLst>
              <a:path w="1844040" h="1844039">
                <a:moveTo>
                  <a:pt x="270044" y="270046"/>
                </a:moveTo>
                <a:lnTo>
                  <a:pt x="304441" y="237345"/>
                </a:lnTo>
                <a:lnTo>
                  <a:pt x="340067" y="206754"/>
                </a:lnTo>
                <a:lnTo>
                  <a:pt x="376840" y="178273"/>
                </a:lnTo>
                <a:lnTo>
                  <a:pt x="414678" y="151901"/>
                </a:lnTo>
                <a:lnTo>
                  <a:pt x="453499" y="127639"/>
                </a:lnTo>
                <a:lnTo>
                  <a:pt x="493221" y="105487"/>
                </a:lnTo>
                <a:lnTo>
                  <a:pt x="533763" y="85444"/>
                </a:lnTo>
                <a:lnTo>
                  <a:pt x="575042" y="67511"/>
                </a:lnTo>
                <a:lnTo>
                  <a:pt x="616976" y="51688"/>
                </a:lnTo>
                <a:lnTo>
                  <a:pt x="659484" y="37975"/>
                </a:lnTo>
                <a:lnTo>
                  <a:pt x="702483" y="26371"/>
                </a:lnTo>
                <a:lnTo>
                  <a:pt x="745892" y="16877"/>
                </a:lnTo>
                <a:lnTo>
                  <a:pt x="789629" y="9493"/>
                </a:lnTo>
                <a:lnTo>
                  <a:pt x="833611" y="4219"/>
                </a:lnTo>
                <a:lnTo>
                  <a:pt x="877757" y="1054"/>
                </a:lnTo>
                <a:lnTo>
                  <a:pt x="921986" y="0"/>
                </a:lnTo>
                <a:lnTo>
                  <a:pt x="966214" y="1054"/>
                </a:lnTo>
                <a:lnTo>
                  <a:pt x="1010360" y="4219"/>
                </a:lnTo>
                <a:lnTo>
                  <a:pt x="1054343" y="9493"/>
                </a:lnTo>
                <a:lnTo>
                  <a:pt x="1098079" y="16877"/>
                </a:lnTo>
                <a:lnTo>
                  <a:pt x="1141488" y="26371"/>
                </a:lnTo>
                <a:lnTo>
                  <a:pt x="1184488" y="37975"/>
                </a:lnTo>
                <a:lnTo>
                  <a:pt x="1226996" y="51688"/>
                </a:lnTo>
                <a:lnTo>
                  <a:pt x="1268930" y="67511"/>
                </a:lnTo>
                <a:lnTo>
                  <a:pt x="1310209" y="85444"/>
                </a:lnTo>
                <a:lnTo>
                  <a:pt x="1350751" y="105487"/>
                </a:lnTo>
                <a:lnTo>
                  <a:pt x="1390474" y="127639"/>
                </a:lnTo>
                <a:lnTo>
                  <a:pt x="1429295" y="151901"/>
                </a:lnTo>
                <a:lnTo>
                  <a:pt x="1467133" y="178273"/>
                </a:lnTo>
                <a:lnTo>
                  <a:pt x="1503907" y="206754"/>
                </a:lnTo>
                <a:lnTo>
                  <a:pt x="1539533" y="237345"/>
                </a:lnTo>
                <a:lnTo>
                  <a:pt x="1573931" y="270046"/>
                </a:lnTo>
                <a:lnTo>
                  <a:pt x="1606632" y="304444"/>
                </a:lnTo>
                <a:lnTo>
                  <a:pt x="1637223" y="340070"/>
                </a:lnTo>
                <a:lnTo>
                  <a:pt x="1665704" y="376844"/>
                </a:lnTo>
                <a:lnTo>
                  <a:pt x="1692076" y="414682"/>
                </a:lnTo>
                <a:lnTo>
                  <a:pt x="1716338" y="453503"/>
                </a:lnTo>
                <a:lnTo>
                  <a:pt x="1738490" y="493226"/>
                </a:lnTo>
                <a:lnTo>
                  <a:pt x="1758533" y="533768"/>
                </a:lnTo>
                <a:lnTo>
                  <a:pt x="1776466" y="575047"/>
                </a:lnTo>
                <a:lnTo>
                  <a:pt x="1792289" y="616981"/>
                </a:lnTo>
                <a:lnTo>
                  <a:pt x="1806002" y="659489"/>
                </a:lnTo>
                <a:lnTo>
                  <a:pt x="1817606" y="702489"/>
                </a:lnTo>
                <a:lnTo>
                  <a:pt x="1827099" y="745898"/>
                </a:lnTo>
                <a:lnTo>
                  <a:pt x="1834484" y="789634"/>
                </a:lnTo>
                <a:lnTo>
                  <a:pt x="1839758" y="833617"/>
                </a:lnTo>
                <a:lnTo>
                  <a:pt x="1842922" y="877763"/>
                </a:lnTo>
                <a:lnTo>
                  <a:pt x="1843977" y="921991"/>
                </a:lnTo>
                <a:lnTo>
                  <a:pt x="1842922" y="966220"/>
                </a:lnTo>
                <a:lnTo>
                  <a:pt x="1839758" y="1010366"/>
                </a:lnTo>
                <a:lnTo>
                  <a:pt x="1834484" y="1054348"/>
                </a:lnTo>
                <a:lnTo>
                  <a:pt x="1827099" y="1098085"/>
                </a:lnTo>
                <a:lnTo>
                  <a:pt x="1817606" y="1141494"/>
                </a:lnTo>
                <a:lnTo>
                  <a:pt x="1806002" y="1184493"/>
                </a:lnTo>
                <a:lnTo>
                  <a:pt x="1792289" y="1227001"/>
                </a:lnTo>
                <a:lnTo>
                  <a:pt x="1776466" y="1268935"/>
                </a:lnTo>
                <a:lnTo>
                  <a:pt x="1758533" y="1310214"/>
                </a:lnTo>
                <a:lnTo>
                  <a:pt x="1738490" y="1350756"/>
                </a:lnTo>
                <a:lnTo>
                  <a:pt x="1716338" y="1390478"/>
                </a:lnTo>
                <a:lnTo>
                  <a:pt x="1692076" y="1429299"/>
                </a:lnTo>
                <a:lnTo>
                  <a:pt x="1665704" y="1467137"/>
                </a:lnTo>
                <a:lnTo>
                  <a:pt x="1637223" y="1503910"/>
                </a:lnTo>
                <a:lnTo>
                  <a:pt x="1606632" y="1539536"/>
                </a:lnTo>
                <a:lnTo>
                  <a:pt x="1573931" y="1573933"/>
                </a:lnTo>
                <a:lnTo>
                  <a:pt x="1539533" y="1606634"/>
                </a:lnTo>
                <a:lnTo>
                  <a:pt x="1503907" y="1637225"/>
                </a:lnTo>
                <a:lnTo>
                  <a:pt x="1467133" y="1665706"/>
                </a:lnTo>
                <a:lnTo>
                  <a:pt x="1429295" y="1692078"/>
                </a:lnTo>
                <a:lnTo>
                  <a:pt x="1390474" y="1716339"/>
                </a:lnTo>
                <a:lnTo>
                  <a:pt x="1350751" y="1738491"/>
                </a:lnTo>
                <a:lnTo>
                  <a:pt x="1310209" y="1758534"/>
                </a:lnTo>
                <a:lnTo>
                  <a:pt x="1268930" y="1776466"/>
                </a:lnTo>
                <a:lnTo>
                  <a:pt x="1226996" y="1792289"/>
                </a:lnTo>
                <a:lnTo>
                  <a:pt x="1184488" y="1806002"/>
                </a:lnTo>
                <a:lnTo>
                  <a:pt x="1141488" y="1817606"/>
                </a:lnTo>
                <a:lnTo>
                  <a:pt x="1098079" y="1827100"/>
                </a:lnTo>
                <a:lnTo>
                  <a:pt x="1054343" y="1834484"/>
                </a:lnTo>
                <a:lnTo>
                  <a:pt x="1010360" y="1839758"/>
                </a:lnTo>
                <a:lnTo>
                  <a:pt x="966214" y="1842922"/>
                </a:lnTo>
                <a:lnTo>
                  <a:pt x="921986" y="1843977"/>
                </a:lnTo>
                <a:lnTo>
                  <a:pt x="877757" y="1842922"/>
                </a:lnTo>
                <a:lnTo>
                  <a:pt x="833611" y="1839758"/>
                </a:lnTo>
                <a:lnTo>
                  <a:pt x="789629" y="1834484"/>
                </a:lnTo>
                <a:lnTo>
                  <a:pt x="745892" y="1827100"/>
                </a:lnTo>
                <a:lnTo>
                  <a:pt x="702483" y="1817606"/>
                </a:lnTo>
                <a:lnTo>
                  <a:pt x="659484" y="1806002"/>
                </a:lnTo>
                <a:lnTo>
                  <a:pt x="616976" y="1792289"/>
                </a:lnTo>
                <a:lnTo>
                  <a:pt x="575042" y="1776466"/>
                </a:lnTo>
                <a:lnTo>
                  <a:pt x="533763" y="1758534"/>
                </a:lnTo>
                <a:lnTo>
                  <a:pt x="493221" y="1738491"/>
                </a:lnTo>
                <a:lnTo>
                  <a:pt x="453499" y="1716339"/>
                </a:lnTo>
                <a:lnTo>
                  <a:pt x="414678" y="1692078"/>
                </a:lnTo>
                <a:lnTo>
                  <a:pt x="376840" y="1665706"/>
                </a:lnTo>
                <a:lnTo>
                  <a:pt x="340067" y="1637225"/>
                </a:lnTo>
                <a:lnTo>
                  <a:pt x="304441" y="1606634"/>
                </a:lnTo>
                <a:lnTo>
                  <a:pt x="270044" y="1573933"/>
                </a:lnTo>
                <a:lnTo>
                  <a:pt x="237343" y="1539536"/>
                </a:lnTo>
                <a:lnTo>
                  <a:pt x="206752" y="1503910"/>
                </a:lnTo>
                <a:lnTo>
                  <a:pt x="178271" y="1467137"/>
                </a:lnTo>
                <a:lnTo>
                  <a:pt x="151899" y="1429299"/>
                </a:lnTo>
                <a:lnTo>
                  <a:pt x="127638" y="1390478"/>
                </a:lnTo>
                <a:lnTo>
                  <a:pt x="105485" y="1350756"/>
                </a:lnTo>
                <a:lnTo>
                  <a:pt x="85443" y="1310214"/>
                </a:lnTo>
                <a:lnTo>
                  <a:pt x="67511" y="1268935"/>
                </a:lnTo>
                <a:lnTo>
                  <a:pt x="51688" y="1227001"/>
                </a:lnTo>
                <a:lnTo>
                  <a:pt x="37974" y="1184493"/>
                </a:lnTo>
                <a:lnTo>
                  <a:pt x="26371" y="1141494"/>
                </a:lnTo>
                <a:lnTo>
                  <a:pt x="16877" y="1098085"/>
                </a:lnTo>
                <a:lnTo>
                  <a:pt x="9493" y="1054348"/>
                </a:lnTo>
                <a:lnTo>
                  <a:pt x="4219" y="1010366"/>
                </a:lnTo>
                <a:lnTo>
                  <a:pt x="1054" y="966220"/>
                </a:lnTo>
                <a:lnTo>
                  <a:pt x="0" y="921991"/>
                </a:lnTo>
                <a:lnTo>
                  <a:pt x="1054" y="877763"/>
                </a:lnTo>
                <a:lnTo>
                  <a:pt x="4219" y="833617"/>
                </a:lnTo>
                <a:lnTo>
                  <a:pt x="9493" y="789634"/>
                </a:lnTo>
                <a:lnTo>
                  <a:pt x="16877" y="745898"/>
                </a:lnTo>
                <a:lnTo>
                  <a:pt x="26371" y="702489"/>
                </a:lnTo>
                <a:lnTo>
                  <a:pt x="37974" y="659489"/>
                </a:lnTo>
                <a:lnTo>
                  <a:pt x="51688" y="616981"/>
                </a:lnTo>
                <a:lnTo>
                  <a:pt x="67511" y="575047"/>
                </a:lnTo>
                <a:lnTo>
                  <a:pt x="85443" y="533768"/>
                </a:lnTo>
                <a:lnTo>
                  <a:pt x="105485" y="493226"/>
                </a:lnTo>
                <a:lnTo>
                  <a:pt x="127638" y="453503"/>
                </a:lnTo>
                <a:lnTo>
                  <a:pt x="151899" y="414682"/>
                </a:lnTo>
                <a:lnTo>
                  <a:pt x="178271" y="376844"/>
                </a:lnTo>
                <a:lnTo>
                  <a:pt x="206752" y="340070"/>
                </a:lnTo>
                <a:lnTo>
                  <a:pt x="237343" y="304444"/>
                </a:lnTo>
                <a:lnTo>
                  <a:pt x="270044" y="270046"/>
                </a:lnTo>
                <a:close/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019747" y="4355385"/>
            <a:ext cx="1757680" cy="0"/>
          </a:xfrm>
          <a:custGeom>
            <a:avLst/>
            <a:gdLst/>
            <a:ahLst/>
            <a:cxnLst/>
            <a:rect l="l" t="t" r="r" b="b"/>
            <a:pathLst>
              <a:path w="1757679">
                <a:moveTo>
                  <a:pt x="1757485" y="0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95763" y="4337501"/>
            <a:ext cx="1757680" cy="0"/>
          </a:xfrm>
          <a:custGeom>
            <a:avLst/>
            <a:gdLst/>
            <a:ahLst/>
            <a:cxnLst/>
            <a:rect l="l" t="t" r="r" b="b"/>
            <a:pathLst>
              <a:path w="1757680">
                <a:moveTo>
                  <a:pt x="1757485" y="0"/>
                </a:moveTo>
                <a:lnTo>
                  <a:pt x="0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116699" y="4877551"/>
            <a:ext cx="1115060" cy="0"/>
          </a:xfrm>
          <a:custGeom>
            <a:avLst/>
            <a:gdLst/>
            <a:ahLst/>
            <a:cxnLst/>
            <a:rect l="l" t="t" r="r" b="b"/>
            <a:pathLst>
              <a:path w="1115059">
                <a:moveTo>
                  <a:pt x="0" y="0"/>
                </a:moveTo>
                <a:lnTo>
                  <a:pt x="1114929" y="0"/>
                </a:lnTo>
              </a:path>
            </a:pathLst>
          </a:custGeom>
          <a:ln w="348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186382" y="3814286"/>
            <a:ext cx="0" cy="1062990"/>
          </a:xfrm>
          <a:custGeom>
            <a:avLst/>
            <a:gdLst/>
            <a:ahLst/>
            <a:cxnLst/>
            <a:rect l="l" t="t" r="r" b="b"/>
            <a:pathLst>
              <a:path h="1062989">
                <a:moveTo>
                  <a:pt x="0" y="0"/>
                </a:moveTo>
                <a:lnTo>
                  <a:pt x="0" y="1062990"/>
                </a:lnTo>
              </a:path>
            </a:pathLst>
          </a:custGeom>
          <a:ln w="348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168948" y="3797141"/>
            <a:ext cx="1010919" cy="0"/>
          </a:xfrm>
          <a:custGeom>
            <a:avLst/>
            <a:gdLst/>
            <a:ahLst/>
            <a:cxnLst/>
            <a:rect l="l" t="t" r="r" b="b"/>
            <a:pathLst>
              <a:path w="1010919">
                <a:moveTo>
                  <a:pt x="0" y="0"/>
                </a:moveTo>
                <a:lnTo>
                  <a:pt x="1010335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161903" y="3814878"/>
            <a:ext cx="0" cy="1062990"/>
          </a:xfrm>
          <a:custGeom>
            <a:avLst/>
            <a:gdLst/>
            <a:ahLst/>
            <a:cxnLst/>
            <a:rect l="l" t="t" r="r" b="b"/>
            <a:pathLst>
              <a:path h="1062989">
                <a:moveTo>
                  <a:pt x="0" y="0"/>
                </a:moveTo>
                <a:lnTo>
                  <a:pt x="0" y="1062669"/>
                </a:lnTo>
              </a:path>
            </a:pathLst>
          </a:custGeom>
          <a:ln w="347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186330" y="3936822"/>
            <a:ext cx="975994" cy="0"/>
          </a:xfrm>
          <a:custGeom>
            <a:avLst/>
            <a:gdLst/>
            <a:ahLst/>
            <a:cxnLst/>
            <a:rect l="l" t="t" r="r" b="b"/>
            <a:pathLst>
              <a:path w="975994">
                <a:moveTo>
                  <a:pt x="0" y="0"/>
                </a:moveTo>
                <a:lnTo>
                  <a:pt x="975572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38580" y="38497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308316" y="38497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77947" y="38497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465118" y="3797455"/>
            <a:ext cx="0" cy="139700"/>
          </a:xfrm>
          <a:custGeom>
            <a:avLst/>
            <a:gdLst/>
            <a:ahLst/>
            <a:cxnLst/>
            <a:rect l="l" t="t" r="r" b="b"/>
            <a:pathLst>
              <a:path h="139700">
                <a:moveTo>
                  <a:pt x="0" y="0"/>
                </a:moveTo>
                <a:lnTo>
                  <a:pt x="0" y="139367"/>
                </a:lnTo>
              </a:path>
            </a:pathLst>
          </a:custGeom>
          <a:ln w="348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517315" y="3867138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5">
                <a:moveTo>
                  <a:pt x="0" y="0"/>
                </a:moveTo>
                <a:lnTo>
                  <a:pt x="592337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38580" y="4215606"/>
            <a:ext cx="871219" cy="0"/>
          </a:xfrm>
          <a:custGeom>
            <a:avLst/>
            <a:gdLst/>
            <a:ahLst/>
            <a:cxnLst/>
            <a:rect l="l" t="t" r="r" b="b"/>
            <a:pathLst>
              <a:path w="871219">
                <a:moveTo>
                  <a:pt x="0" y="0"/>
                </a:moveTo>
                <a:lnTo>
                  <a:pt x="871072" y="0"/>
                </a:lnTo>
              </a:path>
            </a:pathLst>
          </a:custGeom>
          <a:ln w="355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256013" y="402383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989"/>
                </a:lnTo>
              </a:path>
            </a:pathLst>
          </a:custGeom>
          <a:ln w="348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238580" y="4006691"/>
            <a:ext cx="871219" cy="0"/>
          </a:xfrm>
          <a:custGeom>
            <a:avLst/>
            <a:gdLst/>
            <a:ahLst/>
            <a:cxnLst/>
            <a:rect l="l" t="t" r="r" b="b"/>
            <a:pathLst>
              <a:path w="871219">
                <a:moveTo>
                  <a:pt x="0" y="0"/>
                </a:moveTo>
                <a:lnTo>
                  <a:pt x="871072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092219" y="4023919"/>
            <a:ext cx="0" cy="174625"/>
          </a:xfrm>
          <a:custGeom>
            <a:avLst/>
            <a:gdLst/>
            <a:ahLst/>
            <a:cxnLst/>
            <a:rect l="l" t="t" r="r" b="b"/>
            <a:pathLst>
              <a:path h="174625">
                <a:moveTo>
                  <a:pt x="0" y="0"/>
                </a:moveTo>
                <a:lnTo>
                  <a:pt x="0" y="174214"/>
                </a:lnTo>
              </a:path>
            </a:pathLst>
          </a:custGeom>
          <a:ln w="348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656682" y="409360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587051" y="409360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726418" y="409360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868" y="34847"/>
                </a:moveTo>
                <a:lnTo>
                  <a:pt x="0" y="34847"/>
                </a:lnTo>
                <a:lnTo>
                  <a:pt x="0" y="0"/>
                </a:lnTo>
                <a:lnTo>
                  <a:pt x="34868" y="0"/>
                </a:lnTo>
                <a:lnTo>
                  <a:pt x="34868" y="34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12238580" y="4303236"/>
          <a:ext cx="836929" cy="139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" name="object 59"/>
          <p:cNvSpPr/>
          <p:nvPr/>
        </p:nvSpPr>
        <p:spPr>
          <a:xfrm>
            <a:off x="12238580" y="4529128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238580" y="4598807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238580" y="4668496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534801" y="4529128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248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534801" y="4598807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248" y="0"/>
                </a:lnTo>
              </a:path>
            </a:pathLst>
          </a:custGeom>
          <a:ln w="348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534801" y="4668496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248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848300" y="4529128"/>
            <a:ext cx="261620" cy="0"/>
          </a:xfrm>
          <a:custGeom>
            <a:avLst/>
            <a:gdLst/>
            <a:ahLst/>
            <a:cxnLst/>
            <a:rect l="l" t="t" r="r" b="b"/>
            <a:pathLst>
              <a:path w="261619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848300" y="4598807"/>
            <a:ext cx="261620" cy="0"/>
          </a:xfrm>
          <a:custGeom>
            <a:avLst/>
            <a:gdLst/>
            <a:ahLst/>
            <a:cxnLst/>
            <a:rect l="l" t="t" r="r" b="b"/>
            <a:pathLst>
              <a:path w="261619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848300" y="4668496"/>
            <a:ext cx="261620" cy="0"/>
          </a:xfrm>
          <a:custGeom>
            <a:avLst/>
            <a:gdLst/>
            <a:ahLst/>
            <a:cxnLst/>
            <a:rect l="l" t="t" r="r" b="b"/>
            <a:pathLst>
              <a:path w="261619">
                <a:moveTo>
                  <a:pt x="0" y="0"/>
                </a:moveTo>
                <a:lnTo>
                  <a:pt x="261353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238580" y="4807864"/>
            <a:ext cx="871219" cy="0"/>
          </a:xfrm>
          <a:custGeom>
            <a:avLst/>
            <a:gdLst/>
            <a:ahLst/>
            <a:cxnLst/>
            <a:rect l="l" t="t" r="r" b="b"/>
            <a:pathLst>
              <a:path w="871219">
                <a:moveTo>
                  <a:pt x="0" y="0"/>
                </a:moveTo>
                <a:lnTo>
                  <a:pt x="871072" y="0"/>
                </a:lnTo>
              </a:path>
            </a:pathLst>
          </a:custGeom>
          <a:ln w="34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122367" y="4521987"/>
            <a:ext cx="687705" cy="292100"/>
          </a:xfrm>
          <a:custGeom>
            <a:avLst/>
            <a:gdLst/>
            <a:ahLst/>
            <a:cxnLst/>
            <a:rect l="l" t="t" r="r" b="b"/>
            <a:pathLst>
              <a:path w="687704" h="292100">
                <a:moveTo>
                  <a:pt x="191072" y="0"/>
                </a:moveTo>
                <a:lnTo>
                  <a:pt x="0" y="0"/>
                </a:lnTo>
                <a:lnTo>
                  <a:pt x="0" y="41642"/>
                </a:lnTo>
                <a:lnTo>
                  <a:pt x="183753" y="41642"/>
                </a:lnTo>
                <a:lnTo>
                  <a:pt x="412825" y="124949"/>
                </a:lnTo>
                <a:lnTo>
                  <a:pt x="603908" y="124949"/>
                </a:lnTo>
                <a:lnTo>
                  <a:pt x="620097" y="128228"/>
                </a:lnTo>
                <a:lnTo>
                  <a:pt x="633336" y="137163"/>
                </a:lnTo>
                <a:lnTo>
                  <a:pt x="642272" y="150402"/>
                </a:lnTo>
                <a:lnTo>
                  <a:pt x="645551" y="166591"/>
                </a:lnTo>
                <a:lnTo>
                  <a:pt x="642272" y="182787"/>
                </a:lnTo>
                <a:lnTo>
                  <a:pt x="633336" y="196029"/>
                </a:lnTo>
                <a:lnTo>
                  <a:pt x="620097" y="204965"/>
                </a:lnTo>
                <a:lnTo>
                  <a:pt x="603908" y="208244"/>
                </a:lnTo>
                <a:lnTo>
                  <a:pt x="374836" y="208244"/>
                </a:lnTo>
                <a:lnTo>
                  <a:pt x="342438" y="214800"/>
                </a:lnTo>
                <a:lnTo>
                  <a:pt x="315958" y="232666"/>
                </a:lnTo>
                <a:lnTo>
                  <a:pt x="298094" y="259146"/>
                </a:lnTo>
                <a:lnTo>
                  <a:pt x="291540" y="291540"/>
                </a:lnTo>
                <a:lnTo>
                  <a:pt x="333183" y="291540"/>
                </a:lnTo>
                <a:lnTo>
                  <a:pt x="336462" y="275345"/>
                </a:lnTo>
                <a:lnTo>
                  <a:pt x="345399" y="262103"/>
                </a:lnTo>
                <a:lnTo>
                  <a:pt x="358641" y="253166"/>
                </a:lnTo>
                <a:lnTo>
                  <a:pt x="374836" y="249887"/>
                </a:lnTo>
                <a:lnTo>
                  <a:pt x="603908" y="249887"/>
                </a:lnTo>
                <a:lnTo>
                  <a:pt x="636308" y="243333"/>
                </a:lnTo>
                <a:lnTo>
                  <a:pt x="662791" y="225469"/>
                </a:lnTo>
                <a:lnTo>
                  <a:pt x="680659" y="198990"/>
                </a:lnTo>
                <a:lnTo>
                  <a:pt x="687214" y="166591"/>
                </a:lnTo>
                <a:lnTo>
                  <a:pt x="680659" y="134193"/>
                </a:lnTo>
                <a:lnTo>
                  <a:pt x="662791" y="107713"/>
                </a:lnTo>
                <a:lnTo>
                  <a:pt x="636308" y="89849"/>
                </a:lnTo>
                <a:lnTo>
                  <a:pt x="603908" y="83295"/>
                </a:lnTo>
                <a:lnTo>
                  <a:pt x="420144" y="83295"/>
                </a:lnTo>
                <a:lnTo>
                  <a:pt x="191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143183" y="4605284"/>
            <a:ext cx="1041400" cy="416559"/>
          </a:xfrm>
          <a:custGeom>
            <a:avLst/>
            <a:gdLst/>
            <a:ahLst/>
            <a:cxnLst/>
            <a:rect l="l" t="t" r="r" b="b"/>
            <a:pathLst>
              <a:path w="1041400" h="416560">
                <a:moveTo>
                  <a:pt x="86855" y="249898"/>
                </a:moveTo>
                <a:lnTo>
                  <a:pt x="0" y="249898"/>
                </a:lnTo>
                <a:lnTo>
                  <a:pt x="0" y="291540"/>
                </a:lnTo>
                <a:lnTo>
                  <a:pt x="79746" y="291540"/>
                </a:lnTo>
                <a:lnTo>
                  <a:pt x="433756" y="416489"/>
                </a:lnTo>
                <a:lnTo>
                  <a:pt x="484048" y="416489"/>
                </a:lnTo>
                <a:lnTo>
                  <a:pt x="564153" y="374836"/>
                </a:lnTo>
                <a:lnTo>
                  <a:pt x="440876" y="374836"/>
                </a:lnTo>
                <a:lnTo>
                  <a:pt x="86855" y="249898"/>
                </a:lnTo>
                <a:close/>
              </a:path>
              <a:path w="1041400" h="416560">
                <a:moveTo>
                  <a:pt x="1028506" y="41747"/>
                </a:moveTo>
                <a:lnTo>
                  <a:pt x="960797" y="41747"/>
                </a:lnTo>
                <a:lnTo>
                  <a:pt x="975988" y="45764"/>
                </a:lnTo>
                <a:lnTo>
                  <a:pt x="988306" y="54821"/>
                </a:lnTo>
                <a:lnTo>
                  <a:pt x="996565" y="67729"/>
                </a:lnTo>
                <a:lnTo>
                  <a:pt x="999582" y="83295"/>
                </a:lnTo>
                <a:lnTo>
                  <a:pt x="998386" y="89324"/>
                </a:lnTo>
                <a:lnTo>
                  <a:pt x="995328" y="95985"/>
                </a:lnTo>
                <a:lnTo>
                  <a:pt x="991197" y="102510"/>
                </a:lnTo>
                <a:lnTo>
                  <a:pt x="986786" y="108132"/>
                </a:lnTo>
                <a:lnTo>
                  <a:pt x="473880" y="374836"/>
                </a:lnTo>
                <a:lnTo>
                  <a:pt x="564153" y="374836"/>
                </a:lnTo>
                <a:lnTo>
                  <a:pt x="1009183" y="143430"/>
                </a:lnTo>
                <a:lnTo>
                  <a:pt x="1037419" y="103758"/>
                </a:lnTo>
                <a:lnTo>
                  <a:pt x="1041235" y="83295"/>
                </a:lnTo>
                <a:lnTo>
                  <a:pt x="1034680" y="50897"/>
                </a:lnTo>
                <a:lnTo>
                  <a:pt x="1028506" y="41747"/>
                </a:lnTo>
                <a:close/>
              </a:path>
              <a:path w="1041400" h="416560">
                <a:moveTo>
                  <a:pt x="957939" y="0"/>
                </a:moveTo>
                <a:lnTo>
                  <a:pt x="618536" y="105075"/>
                </a:lnTo>
                <a:lnTo>
                  <a:pt x="630944" y="144822"/>
                </a:lnTo>
                <a:lnTo>
                  <a:pt x="960797" y="41747"/>
                </a:lnTo>
                <a:lnTo>
                  <a:pt x="1028506" y="41747"/>
                </a:lnTo>
                <a:lnTo>
                  <a:pt x="1016813" y="24418"/>
                </a:lnTo>
                <a:lnTo>
                  <a:pt x="990333" y="6553"/>
                </a:lnTo>
                <a:lnTo>
                  <a:pt x="9579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18234" y="481352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653" y="41642"/>
                </a:moveTo>
                <a:lnTo>
                  <a:pt x="0" y="41642"/>
                </a:lnTo>
                <a:lnTo>
                  <a:pt x="0" y="0"/>
                </a:lnTo>
                <a:lnTo>
                  <a:pt x="41653" y="0"/>
                </a:lnTo>
                <a:lnTo>
                  <a:pt x="41653" y="41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4938" y="481352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642" y="41642"/>
                </a:moveTo>
                <a:lnTo>
                  <a:pt x="0" y="41642"/>
                </a:lnTo>
                <a:lnTo>
                  <a:pt x="0" y="0"/>
                </a:lnTo>
                <a:lnTo>
                  <a:pt x="41642" y="0"/>
                </a:lnTo>
                <a:lnTo>
                  <a:pt x="41642" y="41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51643" y="4480334"/>
            <a:ext cx="292100" cy="458470"/>
          </a:xfrm>
          <a:custGeom>
            <a:avLst/>
            <a:gdLst/>
            <a:ahLst/>
            <a:cxnLst/>
            <a:rect l="l" t="t" r="r" b="b"/>
            <a:pathLst>
              <a:path w="292100" h="458470">
                <a:moveTo>
                  <a:pt x="249887" y="0"/>
                </a:moveTo>
                <a:lnTo>
                  <a:pt x="0" y="0"/>
                </a:lnTo>
                <a:lnTo>
                  <a:pt x="0" y="41653"/>
                </a:lnTo>
                <a:lnTo>
                  <a:pt x="249887" y="41653"/>
                </a:lnTo>
                <a:lnTo>
                  <a:pt x="249887" y="416489"/>
                </a:lnTo>
                <a:lnTo>
                  <a:pt x="0" y="416489"/>
                </a:lnTo>
                <a:lnTo>
                  <a:pt x="0" y="458143"/>
                </a:lnTo>
                <a:lnTo>
                  <a:pt x="249887" y="458143"/>
                </a:lnTo>
                <a:lnTo>
                  <a:pt x="266083" y="454863"/>
                </a:lnTo>
                <a:lnTo>
                  <a:pt x="279325" y="445927"/>
                </a:lnTo>
                <a:lnTo>
                  <a:pt x="288261" y="432685"/>
                </a:lnTo>
                <a:lnTo>
                  <a:pt x="291540" y="416489"/>
                </a:lnTo>
                <a:lnTo>
                  <a:pt x="291540" y="41653"/>
                </a:lnTo>
                <a:lnTo>
                  <a:pt x="288261" y="25457"/>
                </a:lnTo>
                <a:lnTo>
                  <a:pt x="279325" y="12215"/>
                </a:lnTo>
                <a:lnTo>
                  <a:pt x="266083" y="3279"/>
                </a:lnTo>
                <a:lnTo>
                  <a:pt x="249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34763" y="3688264"/>
            <a:ext cx="375285" cy="250825"/>
          </a:xfrm>
          <a:custGeom>
            <a:avLst/>
            <a:gdLst/>
            <a:ahLst/>
            <a:cxnLst/>
            <a:rect l="l" t="t" r="r" b="b"/>
            <a:pathLst>
              <a:path w="375285" h="250825">
                <a:moveTo>
                  <a:pt x="107549" y="0"/>
                </a:moveTo>
                <a:lnTo>
                  <a:pt x="100638" y="0"/>
                </a:lnTo>
                <a:lnTo>
                  <a:pt x="11479" y="44585"/>
                </a:lnTo>
                <a:lnTo>
                  <a:pt x="4957" y="49671"/>
                </a:lnTo>
                <a:lnTo>
                  <a:pt x="1032" y="56621"/>
                </a:lnTo>
                <a:lnTo>
                  <a:pt x="0" y="64536"/>
                </a:lnTo>
                <a:lnTo>
                  <a:pt x="2160" y="72521"/>
                </a:lnTo>
                <a:lnTo>
                  <a:pt x="88995" y="246170"/>
                </a:lnTo>
                <a:lnTo>
                  <a:pt x="96199" y="250631"/>
                </a:lnTo>
                <a:lnTo>
                  <a:pt x="278581" y="250631"/>
                </a:lnTo>
                <a:lnTo>
                  <a:pt x="285774" y="246170"/>
                </a:lnTo>
                <a:lnTo>
                  <a:pt x="304385" y="208977"/>
                </a:lnTo>
                <a:lnTo>
                  <a:pt x="116963" y="208977"/>
                </a:lnTo>
                <a:lnTo>
                  <a:pt x="48734" y="72521"/>
                </a:lnTo>
                <a:lnTo>
                  <a:pt x="104083" y="44846"/>
                </a:lnTo>
                <a:lnTo>
                  <a:pt x="363636" y="44846"/>
                </a:lnTo>
                <a:lnTo>
                  <a:pt x="363301" y="44585"/>
                </a:lnTo>
                <a:lnTo>
                  <a:pt x="353983" y="39925"/>
                </a:lnTo>
                <a:lnTo>
                  <a:pt x="187390" y="39925"/>
                </a:lnTo>
                <a:lnTo>
                  <a:pt x="107549" y="0"/>
                </a:lnTo>
                <a:close/>
              </a:path>
              <a:path w="375285" h="250825">
                <a:moveTo>
                  <a:pt x="363636" y="44846"/>
                </a:moveTo>
                <a:lnTo>
                  <a:pt x="270686" y="44846"/>
                </a:lnTo>
                <a:lnTo>
                  <a:pt x="326045" y="72521"/>
                </a:lnTo>
                <a:lnTo>
                  <a:pt x="257806" y="208977"/>
                </a:lnTo>
                <a:lnTo>
                  <a:pt x="304385" y="208977"/>
                </a:lnTo>
                <a:lnTo>
                  <a:pt x="372609" y="72521"/>
                </a:lnTo>
                <a:lnTo>
                  <a:pt x="374776" y="64536"/>
                </a:lnTo>
                <a:lnTo>
                  <a:pt x="373747" y="56621"/>
                </a:lnTo>
                <a:lnTo>
                  <a:pt x="369822" y="49671"/>
                </a:lnTo>
                <a:lnTo>
                  <a:pt x="363636" y="44846"/>
                </a:lnTo>
                <a:close/>
              </a:path>
              <a:path w="375285" h="250825">
                <a:moveTo>
                  <a:pt x="270686" y="44846"/>
                </a:moveTo>
                <a:lnTo>
                  <a:pt x="104083" y="44846"/>
                </a:lnTo>
                <a:lnTo>
                  <a:pt x="183934" y="84772"/>
                </a:lnTo>
                <a:lnTo>
                  <a:pt x="190845" y="84772"/>
                </a:lnTo>
                <a:lnTo>
                  <a:pt x="270686" y="44846"/>
                </a:lnTo>
                <a:close/>
              </a:path>
              <a:path w="375285" h="250825">
                <a:moveTo>
                  <a:pt x="274141" y="0"/>
                </a:moveTo>
                <a:lnTo>
                  <a:pt x="267230" y="0"/>
                </a:lnTo>
                <a:lnTo>
                  <a:pt x="187390" y="39925"/>
                </a:lnTo>
                <a:lnTo>
                  <a:pt x="353983" y="39925"/>
                </a:lnTo>
                <a:lnTo>
                  <a:pt x="274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05449" y="3980548"/>
            <a:ext cx="312420" cy="624840"/>
          </a:xfrm>
          <a:custGeom>
            <a:avLst/>
            <a:gdLst/>
            <a:ahLst/>
            <a:cxnLst/>
            <a:rect l="l" t="t" r="r" b="b"/>
            <a:pathLst>
              <a:path w="312420" h="624839">
                <a:moveTo>
                  <a:pt x="0" y="0"/>
                </a:moveTo>
                <a:lnTo>
                  <a:pt x="0" y="41653"/>
                </a:lnTo>
                <a:lnTo>
                  <a:pt x="17338" y="43243"/>
                </a:lnTo>
                <a:lnTo>
                  <a:pt x="39908" y="48489"/>
                </a:lnTo>
                <a:lnTo>
                  <a:pt x="95601" y="72785"/>
                </a:lnTo>
                <a:lnTo>
                  <a:pt x="156805" y="120218"/>
                </a:lnTo>
                <a:lnTo>
                  <a:pt x="186262" y="154387"/>
                </a:lnTo>
                <a:lnTo>
                  <a:pt x="213243" y="196470"/>
                </a:lnTo>
                <a:lnTo>
                  <a:pt x="236465" y="247177"/>
                </a:lnTo>
                <a:lnTo>
                  <a:pt x="254641" y="307218"/>
                </a:lnTo>
                <a:lnTo>
                  <a:pt x="266489" y="377303"/>
                </a:lnTo>
                <a:lnTo>
                  <a:pt x="270724" y="458143"/>
                </a:lnTo>
                <a:lnTo>
                  <a:pt x="270724" y="624734"/>
                </a:lnTo>
                <a:lnTo>
                  <a:pt x="312367" y="624734"/>
                </a:lnTo>
                <a:lnTo>
                  <a:pt x="312367" y="458143"/>
                </a:lnTo>
                <a:lnTo>
                  <a:pt x="308751" y="381179"/>
                </a:lnTo>
                <a:lnTo>
                  <a:pt x="298526" y="312989"/>
                </a:lnTo>
                <a:lnTo>
                  <a:pt x="282624" y="253080"/>
                </a:lnTo>
                <a:lnTo>
                  <a:pt x="261979" y="200961"/>
                </a:lnTo>
                <a:lnTo>
                  <a:pt x="237525" y="156139"/>
                </a:lnTo>
                <a:lnTo>
                  <a:pt x="210194" y="118124"/>
                </a:lnTo>
                <a:lnTo>
                  <a:pt x="180921" y="86422"/>
                </a:lnTo>
                <a:lnTo>
                  <a:pt x="150637" y="60543"/>
                </a:lnTo>
                <a:lnTo>
                  <a:pt x="90775" y="24285"/>
                </a:lnTo>
                <a:lnTo>
                  <a:pt x="38073" y="5415"/>
                </a:lnTo>
                <a:lnTo>
                  <a:pt x="16741" y="12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26479" y="3980548"/>
            <a:ext cx="312420" cy="500380"/>
          </a:xfrm>
          <a:custGeom>
            <a:avLst/>
            <a:gdLst/>
            <a:ahLst/>
            <a:cxnLst/>
            <a:rect l="l" t="t" r="r" b="b"/>
            <a:pathLst>
              <a:path w="312420" h="500379">
                <a:moveTo>
                  <a:pt x="312367" y="0"/>
                </a:moveTo>
                <a:lnTo>
                  <a:pt x="256228" y="9508"/>
                </a:lnTo>
                <a:lnTo>
                  <a:pt x="201061" y="30831"/>
                </a:lnTo>
                <a:lnTo>
                  <a:pt x="139497" y="71589"/>
                </a:lnTo>
                <a:lnTo>
                  <a:pt x="109051" y="101222"/>
                </a:lnTo>
                <a:lnTo>
                  <a:pt x="80288" y="138074"/>
                </a:lnTo>
                <a:lnTo>
                  <a:pt x="54301" y="182930"/>
                </a:lnTo>
                <a:lnTo>
                  <a:pt x="32185" y="236578"/>
                </a:lnTo>
                <a:lnTo>
                  <a:pt x="15034" y="299803"/>
                </a:lnTo>
                <a:lnTo>
                  <a:pt x="3940" y="373392"/>
                </a:lnTo>
                <a:lnTo>
                  <a:pt x="0" y="458132"/>
                </a:lnTo>
                <a:lnTo>
                  <a:pt x="0" y="499785"/>
                </a:lnTo>
                <a:lnTo>
                  <a:pt x="41653" y="499785"/>
                </a:lnTo>
                <a:lnTo>
                  <a:pt x="41653" y="458132"/>
                </a:lnTo>
                <a:lnTo>
                  <a:pt x="46168" y="370160"/>
                </a:lnTo>
                <a:lnTo>
                  <a:pt x="58741" y="295537"/>
                </a:lnTo>
                <a:lnTo>
                  <a:pt x="77917" y="233166"/>
                </a:lnTo>
                <a:lnTo>
                  <a:pt x="102239" y="181948"/>
                </a:lnTo>
                <a:lnTo>
                  <a:pt x="130249" y="140785"/>
                </a:lnTo>
                <a:lnTo>
                  <a:pt x="160493" y="108578"/>
                </a:lnTo>
                <a:lnTo>
                  <a:pt x="191513" y="84229"/>
                </a:lnTo>
                <a:lnTo>
                  <a:pt x="250055" y="54712"/>
                </a:lnTo>
                <a:lnTo>
                  <a:pt x="294223" y="43445"/>
                </a:lnTo>
                <a:lnTo>
                  <a:pt x="312367" y="41642"/>
                </a:lnTo>
                <a:lnTo>
                  <a:pt x="312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76377" y="3897242"/>
            <a:ext cx="292100" cy="125095"/>
          </a:xfrm>
          <a:custGeom>
            <a:avLst/>
            <a:gdLst/>
            <a:ahLst/>
            <a:cxnLst/>
            <a:rect l="l" t="t" r="r" b="b"/>
            <a:pathLst>
              <a:path w="292100" h="125095">
                <a:moveTo>
                  <a:pt x="229071" y="0"/>
                </a:moveTo>
                <a:lnTo>
                  <a:pt x="62469" y="0"/>
                </a:lnTo>
                <a:lnTo>
                  <a:pt x="38175" y="4918"/>
                </a:lnTo>
                <a:lnTo>
                  <a:pt x="18316" y="18321"/>
                </a:lnTo>
                <a:lnTo>
                  <a:pt x="4916" y="38184"/>
                </a:lnTo>
                <a:lnTo>
                  <a:pt x="0" y="62479"/>
                </a:lnTo>
                <a:lnTo>
                  <a:pt x="4916" y="86775"/>
                </a:lnTo>
                <a:lnTo>
                  <a:pt x="18316" y="106638"/>
                </a:lnTo>
                <a:lnTo>
                  <a:pt x="38175" y="120041"/>
                </a:lnTo>
                <a:lnTo>
                  <a:pt x="62469" y="124959"/>
                </a:lnTo>
                <a:lnTo>
                  <a:pt x="229071" y="124959"/>
                </a:lnTo>
                <a:lnTo>
                  <a:pt x="253365" y="120041"/>
                </a:lnTo>
                <a:lnTo>
                  <a:pt x="273224" y="106638"/>
                </a:lnTo>
                <a:lnTo>
                  <a:pt x="286624" y="86775"/>
                </a:lnTo>
                <a:lnTo>
                  <a:pt x="287326" y="83306"/>
                </a:lnTo>
                <a:lnTo>
                  <a:pt x="62469" y="83306"/>
                </a:lnTo>
                <a:lnTo>
                  <a:pt x="54370" y="81667"/>
                </a:lnTo>
                <a:lnTo>
                  <a:pt x="47753" y="77200"/>
                </a:lnTo>
                <a:lnTo>
                  <a:pt x="43290" y="70579"/>
                </a:lnTo>
                <a:lnTo>
                  <a:pt x="41653" y="62479"/>
                </a:lnTo>
                <a:lnTo>
                  <a:pt x="43290" y="54375"/>
                </a:lnTo>
                <a:lnTo>
                  <a:pt x="47753" y="47755"/>
                </a:lnTo>
                <a:lnTo>
                  <a:pt x="54370" y="43290"/>
                </a:lnTo>
                <a:lnTo>
                  <a:pt x="62469" y="41653"/>
                </a:lnTo>
                <a:lnTo>
                  <a:pt x="287326" y="41653"/>
                </a:lnTo>
                <a:lnTo>
                  <a:pt x="286624" y="38184"/>
                </a:lnTo>
                <a:lnTo>
                  <a:pt x="273224" y="18321"/>
                </a:lnTo>
                <a:lnTo>
                  <a:pt x="253365" y="4918"/>
                </a:lnTo>
                <a:lnTo>
                  <a:pt x="229071" y="0"/>
                </a:lnTo>
                <a:close/>
              </a:path>
              <a:path w="292100" h="125095">
                <a:moveTo>
                  <a:pt x="287326" y="41653"/>
                </a:moveTo>
                <a:lnTo>
                  <a:pt x="229071" y="41653"/>
                </a:lnTo>
                <a:lnTo>
                  <a:pt x="237176" y="43290"/>
                </a:lnTo>
                <a:lnTo>
                  <a:pt x="243796" y="47755"/>
                </a:lnTo>
                <a:lnTo>
                  <a:pt x="248260" y="54375"/>
                </a:lnTo>
                <a:lnTo>
                  <a:pt x="249898" y="62479"/>
                </a:lnTo>
                <a:lnTo>
                  <a:pt x="248260" y="70579"/>
                </a:lnTo>
                <a:lnTo>
                  <a:pt x="243796" y="77200"/>
                </a:lnTo>
                <a:lnTo>
                  <a:pt x="237176" y="81667"/>
                </a:lnTo>
                <a:lnTo>
                  <a:pt x="229071" y="83306"/>
                </a:lnTo>
                <a:lnTo>
                  <a:pt x="287326" y="83306"/>
                </a:lnTo>
                <a:lnTo>
                  <a:pt x="291540" y="62479"/>
                </a:lnTo>
                <a:lnTo>
                  <a:pt x="287326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48793" y="3768513"/>
            <a:ext cx="1100455" cy="1174115"/>
          </a:xfrm>
          <a:custGeom>
            <a:avLst/>
            <a:gdLst/>
            <a:ahLst/>
            <a:cxnLst/>
            <a:rect l="l" t="t" r="r" b="b"/>
            <a:pathLst>
              <a:path w="1100455" h="1174114">
                <a:moveTo>
                  <a:pt x="861973" y="110038"/>
                </a:moveTo>
                <a:lnTo>
                  <a:pt x="91704" y="110038"/>
                </a:lnTo>
                <a:lnTo>
                  <a:pt x="56043" y="117256"/>
                </a:lnTo>
                <a:lnTo>
                  <a:pt x="26890" y="136929"/>
                </a:lnTo>
                <a:lnTo>
                  <a:pt x="7218" y="166082"/>
                </a:lnTo>
                <a:lnTo>
                  <a:pt x="0" y="201742"/>
                </a:lnTo>
                <a:lnTo>
                  <a:pt x="0" y="1068585"/>
                </a:lnTo>
                <a:lnTo>
                  <a:pt x="1937" y="1073234"/>
                </a:lnTo>
                <a:lnTo>
                  <a:pt x="97075" y="1168372"/>
                </a:lnTo>
                <a:lnTo>
                  <a:pt x="103140" y="1172401"/>
                </a:lnTo>
                <a:lnTo>
                  <a:pt x="110038" y="1173744"/>
                </a:lnTo>
                <a:lnTo>
                  <a:pt x="116936" y="1172401"/>
                </a:lnTo>
                <a:lnTo>
                  <a:pt x="123001" y="1168372"/>
                </a:lnTo>
                <a:lnTo>
                  <a:pt x="161907" y="1129473"/>
                </a:lnTo>
                <a:lnTo>
                  <a:pt x="110038" y="1129473"/>
                </a:lnTo>
                <a:lnTo>
                  <a:pt x="36679" y="1056114"/>
                </a:lnTo>
                <a:lnTo>
                  <a:pt x="36679" y="201742"/>
                </a:lnTo>
                <a:lnTo>
                  <a:pt x="41009" y="180343"/>
                </a:lnTo>
                <a:lnTo>
                  <a:pt x="52812" y="162851"/>
                </a:lnTo>
                <a:lnTo>
                  <a:pt x="70304" y="151048"/>
                </a:lnTo>
                <a:lnTo>
                  <a:pt x="91704" y="146718"/>
                </a:lnTo>
                <a:lnTo>
                  <a:pt x="933389" y="146718"/>
                </a:lnTo>
                <a:lnTo>
                  <a:pt x="926783" y="136929"/>
                </a:lnTo>
                <a:lnTo>
                  <a:pt x="897629" y="117256"/>
                </a:lnTo>
                <a:lnTo>
                  <a:pt x="861973" y="110038"/>
                </a:lnTo>
                <a:close/>
              </a:path>
              <a:path w="1100455" h="1174114">
                <a:moveTo>
                  <a:pt x="235274" y="1107987"/>
                </a:moveTo>
                <a:lnTo>
                  <a:pt x="183397" y="1107987"/>
                </a:lnTo>
                <a:lnTo>
                  <a:pt x="243793" y="1168372"/>
                </a:lnTo>
                <a:lnTo>
                  <a:pt x="249858" y="1172401"/>
                </a:lnTo>
                <a:lnTo>
                  <a:pt x="256756" y="1173744"/>
                </a:lnTo>
                <a:lnTo>
                  <a:pt x="263654" y="1172401"/>
                </a:lnTo>
                <a:lnTo>
                  <a:pt x="269719" y="1168372"/>
                </a:lnTo>
                <a:lnTo>
                  <a:pt x="308625" y="1129473"/>
                </a:lnTo>
                <a:lnTo>
                  <a:pt x="256756" y="1129473"/>
                </a:lnTo>
                <a:lnTo>
                  <a:pt x="235274" y="1107987"/>
                </a:lnTo>
                <a:close/>
              </a:path>
              <a:path w="1100455" h="1174114">
                <a:moveTo>
                  <a:pt x="381992" y="1107987"/>
                </a:moveTo>
                <a:lnTo>
                  <a:pt x="330115" y="1107987"/>
                </a:lnTo>
                <a:lnTo>
                  <a:pt x="390511" y="1168372"/>
                </a:lnTo>
                <a:lnTo>
                  <a:pt x="396576" y="1172401"/>
                </a:lnTo>
                <a:lnTo>
                  <a:pt x="403474" y="1173744"/>
                </a:lnTo>
                <a:lnTo>
                  <a:pt x="410372" y="1172401"/>
                </a:lnTo>
                <a:lnTo>
                  <a:pt x="416437" y="1168372"/>
                </a:lnTo>
                <a:lnTo>
                  <a:pt x="455343" y="1129473"/>
                </a:lnTo>
                <a:lnTo>
                  <a:pt x="403474" y="1129473"/>
                </a:lnTo>
                <a:lnTo>
                  <a:pt x="381992" y="1107987"/>
                </a:lnTo>
                <a:close/>
              </a:path>
              <a:path w="1100455" h="1174114">
                <a:moveTo>
                  <a:pt x="528710" y="1107987"/>
                </a:moveTo>
                <a:lnTo>
                  <a:pt x="476833" y="1107987"/>
                </a:lnTo>
                <a:lnTo>
                  <a:pt x="537229" y="1168372"/>
                </a:lnTo>
                <a:lnTo>
                  <a:pt x="543296" y="1172401"/>
                </a:lnTo>
                <a:lnTo>
                  <a:pt x="550197" y="1173744"/>
                </a:lnTo>
                <a:lnTo>
                  <a:pt x="557099" y="1172401"/>
                </a:lnTo>
                <a:lnTo>
                  <a:pt x="563166" y="1168372"/>
                </a:lnTo>
                <a:lnTo>
                  <a:pt x="602065" y="1129473"/>
                </a:lnTo>
                <a:lnTo>
                  <a:pt x="550192" y="1129473"/>
                </a:lnTo>
                <a:lnTo>
                  <a:pt x="528710" y="1107987"/>
                </a:lnTo>
                <a:close/>
              </a:path>
              <a:path w="1100455" h="1174114">
                <a:moveTo>
                  <a:pt x="675434" y="1107987"/>
                </a:moveTo>
                <a:lnTo>
                  <a:pt x="623551" y="1107987"/>
                </a:lnTo>
                <a:lnTo>
                  <a:pt x="687528" y="1171953"/>
                </a:lnTo>
                <a:lnTo>
                  <a:pt x="692219" y="1173744"/>
                </a:lnTo>
                <a:lnTo>
                  <a:pt x="701612" y="1173744"/>
                </a:lnTo>
                <a:lnTo>
                  <a:pt x="706292" y="1171953"/>
                </a:lnTo>
                <a:lnTo>
                  <a:pt x="748777" y="1129473"/>
                </a:lnTo>
                <a:lnTo>
                  <a:pt x="696921" y="1129473"/>
                </a:lnTo>
                <a:lnTo>
                  <a:pt x="675434" y="1107987"/>
                </a:lnTo>
                <a:close/>
              </a:path>
              <a:path w="1100455" h="1174114">
                <a:moveTo>
                  <a:pt x="183398" y="1063705"/>
                </a:moveTo>
                <a:lnTo>
                  <a:pt x="176500" y="1065048"/>
                </a:lnTo>
                <a:lnTo>
                  <a:pt x="170434" y="1069077"/>
                </a:lnTo>
                <a:lnTo>
                  <a:pt x="110038" y="1129473"/>
                </a:lnTo>
                <a:lnTo>
                  <a:pt x="161907" y="1129473"/>
                </a:lnTo>
                <a:lnTo>
                  <a:pt x="183397" y="1107987"/>
                </a:lnTo>
                <a:lnTo>
                  <a:pt x="235274" y="1107987"/>
                </a:lnTo>
                <a:lnTo>
                  <a:pt x="196370" y="1069077"/>
                </a:lnTo>
                <a:lnTo>
                  <a:pt x="190299" y="1065048"/>
                </a:lnTo>
                <a:lnTo>
                  <a:pt x="183398" y="1063705"/>
                </a:lnTo>
                <a:close/>
              </a:path>
              <a:path w="1100455" h="1174114">
                <a:moveTo>
                  <a:pt x="330116" y="1063705"/>
                </a:moveTo>
                <a:lnTo>
                  <a:pt x="323218" y="1065048"/>
                </a:lnTo>
                <a:lnTo>
                  <a:pt x="317152" y="1069077"/>
                </a:lnTo>
                <a:lnTo>
                  <a:pt x="256756" y="1129473"/>
                </a:lnTo>
                <a:lnTo>
                  <a:pt x="308625" y="1129473"/>
                </a:lnTo>
                <a:lnTo>
                  <a:pt x="330115" y="1107987"/>
                </a:lnTo>
                <a:lnTo>
                  <a:pt x="381992" y="1107987"/>
                </a:lnTo>
                <a:lnTo>
                  <a:pt x="343089" y="1069077"/>
                </a:lnTo>
                <a:lnTo>
                  <a:pt x="337017" y="1065048"/>
                </a:lnTo>
                <a:lnTo>
                  <a:pt x="330116" y="1063705"/>
                </a:lnTo>
                <a:close/>
              </a:path>
              <a:path w="1100455" h="1174114">
                <a:moveTo>
                  <a:pt x="476838" y="1063705"/>
                </a:moveTo>
                <a:lnTo>
                  <a:pt x="469937" y="1065048"/>
                </a:lnTo>
                <a:lnTo>
                  <a:pt x="463870" y="1069077"/>
                </a:lnTo>
                <a:lnTo>
                  <a:pt x="403474" y="1129473"/>
                </a:lnTo>
                <a:lnTo>
                  <a:pt x="455343" y="1129473"/>
                </a:lnTo>
                <a:lnTo>
                  <a:pt x="476833" y="1107987"/>
                </a:lnTo>
                <a:lnTo>
                  <a:pt x="528710" y="1107987"/>
                </a:lnTo>
                <a:lnTo>
                  <a:pt x="489807" y="1069077"/>
                </a:lnTo>
                <a:lnTo>
                  <a:pt x="483740" y="1065048"/>
                </a:lnTo>
                <a:lnTo>
                  <a:pt x="476838" y="1063705"/>
                </a:lnTo>
                <a:close/>
              </a:path>
              <a:path w="1100455" h="1174114">
                <a:moveTo>
                  <a:pt x="628253" y="1063705"/>
                </a:moveTo>
                <a:lnTo>
                  <a:pt x="618860" y="1063705"/>
                </a:lnTo>
                <a:lnTo>
                  <a:pt x="614169" y="1065496"/>
                </a:lnTo>
                <a:lnTo>
                  <a:pt x="550192" y="1129473"/>
                </a:lnTo>
                <a:lnTo>
                  <a:pt x="602065" y="1129473"/>
                </a:lnTo>
                <a:lnTo>
                  <a:pt x="623551" y="1107987"/>
                </a:lnTo>
                <a:lnTo>
                  <a:pt x="675434" y="1107987"/>
                </a:lnTo>
                <a:lnTo>
                  <a:pt x="632944" y="1065496"/>
                </a:lnTo>
                <a:lnTo>
                  <a:pt x="628253" y="1063705"/>
                </a:lnTo>
                <a:close/>
              </a:path>
              <a:path w="1100455" h="1174114">
                <a:moveTo>
                  <a:pt x="861973" y="146718"/>
                </a:moveTo>
                <a:lnTo>
                  <a:pt x="788656" y="146718"/>
                </a:lnTo>
                <a:lnTo>
                  <a:pt x="780920" y="158880"/>
                </a:lnTo>
                <a:lnTo>
                  <a:pt x="775140" y="172239"/>
                </a:lnTo>
                <a:lnTo>
                  <a:pt x="771521" y="186593"/>
                </a:lnTo>
                <a:lnTo>
                  <a:pt x="770269" y="201742"/>
                </a:lnTo>
                <a:lnTo>
                  <a:pt x="770269" y="1056114"/>
                </a:lnTo>
                <a:lnTo>
                  <a:pt x="696921" y="1129473"/>
                </a:lnTo>
                <a:lnTo>
                  <a:pt x="748777" y="1129473"/>
                </a:lnTo>
                <a:lnTo>
                  <a:pt x="805022" y="1073234"/>
                </a:lnTo>
                <a:lnTo>
                  <a:pt x="806949" y="1068585"/>
                </a:lnTo>
                <a:lnTo>
                  <a:pt x="806949" y="201742"/>
                </a:lnTo>
                <a:lnTo>
                  <a:pt x="811279" y="180343"/>
                </a:lnTo>
                <a:lnTo>
                  <a:pt x="823082" y="162851"/>
                </a:lnTo>
                <a:lnTo>
                  <a:pt x="840574" y="151048"/>
                </a:lnTo>
                <a:lnTo>
                  <a:pt x="861973" y="146718"/>
                </a:lnTo>
                <a:close/>
              </a:path>
              <a:path w="1100455" h="1174114">
                <a:moveTo>
                  <a:pt x="933389" y="146718"/>
                </a:moveTo>
                <a:lnTo>
                  <a:pt x="861973" y="146718"/>
                </a:lnTo>
                <a:lnTo>
                  <a:pt x="883371" y="151048"/>
                </a:lnTo>
                <a:lnTo>
                  <a:pt x="900860" y="162851"/>
                </a:lnTo>
                <a:lnTo>
                  <a:pt x="912659" y="180343"/>
                </a:lnTo>
                <a:lnTo>
                  <a:pt x="916987" y="201742"/>
                </a:lnTo>
                <a:lnTo>
                  <a:pt x="916987" y="898653"/>
                </a:lnTo>
                <a:lnTo>
                  <a:pt x="924207" y="934307"/>
                </a:lnTo>
                <a:lnTo>
                  <a:pt x="943882" y="963457"/>
                </a:lnTo>
                <a:lnTo>
                  <a:pt x="973035" y="983128"/>
                </a:lnTo>
                <a:lnTo>
                  <a:pt x="1008691" y="990346"/>
                </a:lnTo>
                <a:lnTo>
                  <a:pt x="1044347" y="983128"/>
                </a:lnTo>
                <a:lnTo>
                  <a:pt x="1073501" y="963457"/>
                </a:lnTo>
                <a:lnTo>
                  <a:pt x="1080109" y="953667"/>
                </a:lnTo>
                <a:lnTo>
                  <a:pt x="1008691" y="953667"/>
                </a:lnTo>
                <a:lnTo>
                  <a:pt x="987294" y="949337"/>
                </a:lnTo>
                <a:lnTo>
                  <a:pt x="969805" y="937535"/>
                </a:lnTo>
                <a:lnTo>
                  <a:pt x="958006" y="920046"/>
                </a:lnTo>
                <a:lnTo>
                  <a:pt x="953677" y="898653"/>
                </a:lnTo>
                <a:lnTo>
                  <a:pt x="953677" y="201742"/>
                </a:lnTo>
                <a:lnTo>
                  <a:pt x="946458" y="166082"/>
                </a:lnTo>
                <a:lnTo>
                  <a:pt x="933389" y="146718"/>
                </a:lnTo>
                <a:close/>
              </a:path>
              <a:path w="1100455" h="1174114">
                <a:moveTo>
                  <a:pt x="1100395" y="36679"/>
                </a:moveTo>
                <a:lnTo>
                  <a:pt x="1063705" y="36679"/>
                </a:lnTo>
                <a:lnTo>
                  <a:pt x="1063705" y="898653"/>
                </a:lnTo>
                <a:lnTo>
                  <a:pt x="1059377" y="920046"/>
                </a:lnTo>
                <a:lnTo>
                  <a:pt x="1047578" y="937535"/>
                </a:lnTo>
                <a:lnTo>
                  <a:pt x="1030089" y="949337"/>
                </a:lnTo>
                <a:lnTo>
                  <a:pt x="1008691" y="953667"/>
                </a:lnTo>
                <a:lnTo>
                  <a:pt x="1080109" y="953667"/>
                </a:lnTo>
                <a:lnTo>
                  <a:pt x="1093176" y="934307"/>
                </a:lnTo>
                <a:lnTo>
                  <a:pt x="1100395" y="898653"/>
                </a:lnTo>
                <a:lnTo>
                  <a:pt x="1100395" y="36679"/>
                </a:lnTo>
                <a:close/>
              </a:path>
              <a:path w="1100455" h="1174114">
                <a:moveTo>
                  <a:pt x="1082050" y="0"/>
                </a:moveTo>
                <a:lnTo>
                  <a:pt x="311781" y="0"/>
                </a:lnTo>
                <a:lnTo>
                  <a:pt x="304643" y="1440"/>
                </a:lnTo>
                <a:lnTo>
                  <a:pt x="298811" y="5370"/>
                </a:lnTo>
                <a:lnTo>
                  <a:pt x="294878" y="11198"/>
                </a:lnTo>
                <a:lnTo>
                  <a:pt x="293436" y="18334"/>
                </a:lnTo>
                <a:lnTo>
                  <a:pt x="293436" y="73359"/>
                </a:lnTo>
                <a:lnTo>
                  <a:pt x="330115" y="73359"/>
                </a:lnTo>
                <a:lnTo>
                  <a:pt x="330115" y="36679"/>
                </a:lnTo>
                <a:lnTo>
                  <a:pt x="1100395" y="36679"/>
                </a:lnTo>
                <a:lnTo>
                  <a:pt x="1100395" y="18334"/>
                </a:lnTo>
                <a:lnTo>
                  <a:pt x="1098953" y="11198"/>
                </a:lnTo>
                <a:lnTo>
                  <a:pt x="1095020" y="5370"/>
                </a:lnTo>
                <a:lnTo>
                  <a:pt x="1089188" y="1440"/>
                </a:lnTo>
                <a:lnTo>
                  <a:pt x="1082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92422" y="4740520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063" y="0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13856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7215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60574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3933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07292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80651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54010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27369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87215" y="400693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18" y="0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687215" y="4080289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5">
                <a:moveTo>
                  <a:pt x="0" y="0"/>
                </a:moveTo>
                <a:lnTo>
                  <a:pt x="476833" y="0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32196" y="4355385"/>
            <a:ext cx="0" cy="33020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0"/>
                </a:moveTo>
                <a:lnTo>
                  <a:pt x="0" y="330115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540497" y="4722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679" y="36679"/>
                </a:moveTo>
                <a:lnTo>
                  <a:pt x="0" y="36679"/>
                </a:lnTo>
                <a:lnTo>
                  <a:pt x="0" y="0"/>
                </a:lnTo>
                <a:lnTo>
                  <a:pt x="36679" y="0"/>
                </a:lnTo>
                <a:lnTo>
                  <a:pt x="36679" y="3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558837" y="4355385"/>
            <a:ext cx="0" cy="33020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0"/>
                </a:moveTo>
                <a:lnTo>
                  <a:pt x="0" y="330115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05555" y="4538783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0"/>
                </a:moveTo>
                <a:lnTo>
                  <a:pt x="0" y="146718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52273" y="4318706"/>
            <a:ext cx="0" cy="367030"/>
          </a:xfrm>
          <a:custGeom>
            <a:avLst/>
            <a:gdLst/>
            <a:ahLst/>
            <a:cxnLst/>
            <a:rect l="l" t="t" r="r" b="b"/>
            <a:pathLst>
              <a:path h="367029">
                <a:moveTo>
                  <a:pt x="0" y="0"/>
                </a:moveTo>
                <a:lnTo>
                  <a:pt x="0" y="366795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78914" y="4428744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0"/>
                </a:moveTo>
                <a:lnTo>
                  <a:pt x="0" y="256756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925632" y="4465424"/>
            <a:ext cx="0" cy="220345"/>
          </a:xfrm>
          <a:custGeom>
            <a:avLst/>
            <a:gdLst/>
            <a:ahLst/>
            <a:cxnLst/>
            <a:rect l="l" t="t" r="r" b="b"/>
            <a:pathLst>
              <a:path h="220345">
                <a:moveTo>
                  <a:pt x="0" y="0"/>
                </a:moveTo>
                <a:lnTo>
                  <a:pt x="0" y="220077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998991" y="4355385"/>
            <a:ext cx="0" cy="33020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0"/>
                </a:moveTo>
                <a:lnTo>
                  <a:pt x="0" y="330115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72350" y="4502103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0"/>
                </a:moveTo>
                <a:lnTo>
                  <a:pt x="0" y="183397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145709" y="4282026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74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870613" y="4006930"/>
            <a:ext cx="294005" cy="0"/>
          </a:xfrm>
          <a:custGeom>
            <a:avLst/>
            <a:gdLst/>
            <a:ahLst/>
            <a:cxnLst/>
            <a:rect l="l" t="t" r="r" b="b"/>
            <a:pathLst>
              <a:path w="294005">
                <a:moveTo>
                  <a:pt x="0" y="0"/>
                </a:moveTo>
                <a:lnTo>
                  <a:pt x="293436" y="0"/>
                </a:lnTo>
              </a:path>
            </a:pathLst>
          </a:custGeom>
          <a:ln w="366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40497" y="3988590"/>
            <a:ext cx="110038" cy="1100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5601514" y="3688306"/>
            <a:ext cx="1333500" cy="457834"/>
          </a:xfrm>
          <a:custGeom>
            <a:avLst/>
            <a:gdLst/>
            <a:ahLst/>
            <a:cxnLst/>
            <a:rect l="l" t="t" r="r" b="b"/>
            <a:pathLst>
              <a:path w="1333500" h="457835">
                <a:moveTo>
                  <a:pt x="669927" y="0"/>
                </a:moveTo>
                <a:lnTo>
                  <a:pt x="663225" y="0"/>
                </a:lnTo>
                <a:lnTo>
                  <a:pt x="4607" y="318712"/>
                </a:lnTo>
                <a:lnTo>
                  <a:pt x="0" y="326283"/>
                </a:lnTo>
                <a:lnTo>
                  <a:pt x="418" y="342659"/>
                </a:lnTo>
                <a:lnTo>
                  <a:pt x="5444" y="349947"/>
                </a:lnTo>
                <a:lnTo>
                  <a:pt x="262923" y="457221"/>
                </a:lnTo>
                <a:lnTo>
                  <a:pt x="278944" y="418793"/>
                </a:lnTo>
                <a:lnTo>
                  <a:pt x="71725" y="332471"/>
                </a:lnTo>
                <a:lnTo>
                  <a:pt x="666576" y="44647"/>
                </a:lnTo>
                <a:lnTo>
                  <a:pt x="762241" y="44647"/>
                </a:lnTo>
                <a:lnTo>
                  <a:pt x="669927" y="0"/>
                </a:lnTo>
                <a:close/>
              </a:path>
              <a:path w="1333500" h="457835">
                <a:moveTo>
                  <a:pt x="762241" y="44647"/>
                </a:moveTo>
                <a:lnTo>
                  <a:pt x="666576" y="44647"/>
                </a:lnTo>
                <a:lnTo>
                  <a:pt x="1261427" y="332471"/>
                </a:lnTo>
                <a:lnTo>
                  <a:pt x="1054208" y="418793"/>
                </a:lnTo>
                <a:lnTo>
                  <a:pt x="1070333" y="457221"/>
                </a:lnTo>
                <a:lnTo>
                  <a:pt x="1327708" y="349947"/>
                </a:lnTo>
                <a:lnTo>
                  <a:pt x="1332734" y="342659"/>
                </a:lnTo>
                <a:lnTo>
                  <a:pt x="1332943" y="334461"/>
                </a:lnTo>
                <a:lnTo>
                  <a:pt x="1333257" y="326283"/>
                </a:lnTo>
                <a:lnTo>
                  <a:pt x="1328650" y="318712"/>
                </a:lnTo>
                <a:lnTo>
                  <a:pt x="762241" y="446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851663" y="3980538"/>
            <a:ext cx="833119" cy="396240"/>
          </a:xfrm>
          <a:custGeom>
            <a:avLst/>
            <a:gdLst/>
            <a:ahLst/>
            <a:cxnLst/>
            <a:rect l="l" t="t" r="r" b="b"/>
            <a:pathLst>
              <a:path w="833119" h="396239">
                <a:moveTo>
                  <a:pt x="416427" y="0"/>
                </a:moveTo>
                <a:lnTo>
                  <a:pt x="355710" y="1525"/>
                </a:lnTo>
                <a:lnTo>
                  <a:pt x="295597" y="6070"/>
                </a:lnTo>
                <a:lnTo>
                  <a:pt x="237450" y="13591"/>
                </a:lnTo>
                <a:lnTo>
                  <a:pt x="182633" y="24042"/>
                </a:lnTo>
                <a:lnTo>
                  <a:pt x="132509" y="37379"/>
                </a:lnTo>
                <a:lnTo>
                  <a:pt x="88441" y="53557"/>
                </a:lnTo>
                <a:lnTo>
                  <a:pt x="51793" y="72530"/>
                </a:lnTo>
                <a:lnTo>
                  <a:pt x="6209" y="118684"/>
                </a:lnTo>
                <a:lnTo>
                  <a:pt x="0" y="145775"/>
                </a:lnTo>
                <a:lnTo>
                  <a:pt x="0" y="395673"/>
                </a:lnTo>
                <a:lnTo>
                  <a:pt x="41569" y="395673"/>
                </a:lnTo>
                <a:lnTo>
                  <a:pt x="41569" y="145775"/>
                </a:lnTo>
                <a:lnTo>
                  <a:pt x="48150" y="128819"/>
                </a:lnTo>
                <a:lnTo>
                  <a:pt x="98940" y="93725"/>
                </a:lnTo>
                <a:lnTo>
                  <a:pt x="141906" y="77411"/>
                </a:lnTo>
                <a:lnTo>
                  <a:pt x="195759" y="63135"/>
                </a:lnTo>
                <a:lnTo>
                  <a:pt x="259877" y="51808"/>
                </a:lnTo>
                <a:lnTo>
                  <a:pt x="333640" y="44344"/>
                </a:lnTo>
                <a:lnTo>
                  <a:pt x="416427" y="41653"/>
                </a:lnTo>
                <a:lnTo>
                  <a:pt x="712042" y="41653"/>
                </a:lnTo>
                <a:lnTo>
                  <a:pt x="700397" y="37379"/>
                </a:lnTo>
                <a:lnTo>
                  <a:pt x="650257" y="24042"/>
                </a:lnTo>
                <a:lnTo>
                  <a:pt x="595426" y="13591"/>
                </a:lnTo>
                <a:lnTo>
                  <a:pt x="537267" y="6070"/>
                </a:lnTo>
                <a:lnTo>
                  <a:pt x="477146" y="1525"/>
                </a:lnTo>
                <a:lnTo>
                  <a:pt x="416427" y="0"/>
                </a:lnTo>
                <a:close/>
              </a:path>
              <a:path w="833119" h="396239">
                <a:moveTo>
                  <a:pt x="712042" y="41653"/>
                </a:moveTo>
                <a:lnTo>
                  <a:pt x="416427" y="41653"/>
                </a:lnTo>
                <a:lnTo>
                  <a:pt x="499213" y="44344"/>
                </a:lnTo>
                <a:lnTo>
                  <a:pt x="572976" y="51808"/>
                </a:lnTo>
                <a:lnTo>
                  <a:pt x="637094" y="63135"/>
                </a:lnTo>
                <a:lnTo>
                  <a:pt x="690947" y="77411"/>
                </a:lnTo>
                <a:lnTo>
                  <a:pt x="733913" y="93725"/>
                </a:lnTo>
                <a:lnTo>
                  <a:pt x="784703" y="128819"/>
                </a:lnTo>
                <a:lnTo>
                  <a:pt x="791284" y="145775"/>
                </a:lnTo>
                <a:lnTo>
                  <a:pt x="791284" y="395673"/>
                </a:lnTo>
                <a:lnTo>
                  <a:pt x="832958" y="395673"/>
                </a:lnTo>
                <a:lnTo>
                  <a:pt x="832958" y="145775"/>
                </a:lnTo>
                <a:lnTo>
                  <a:pt x="826746" y="118684"/>
                </a:lnTo>
                <a:lnTo>
                  <a:pt x="809019" y="94254"/>
                </a:lnTo>
                <a:lnTo>
                  <a:pt x="781143" y="72530"/>
                </a:lnTo>
                <a:lnTo>
                  <a:pt x="744480" y="53557"/>
                </a:lnTo>
                <a:lnTo>
                  <a:pt x="712042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5705856" y="4063844"/>
            <a:ext cx="0" cy="312420"/>
          </a:xfrm>
          <a:custGeom>
            <a:avLst/>
            <a:gdLst/>
            <a:ahLst/>
            <a:cxnLst/>
            <a:rect l="l" t="t" r="r" b="b"/>
            <a:pathLst>
              <a:path h="312420">
                <a:moveTo>
                  <a:pt x="0" y="0"/>
                </a:moveTo>
                <a:lnTo>
                  <a:pt x="0" y="312367"/>
                </a:lnTo>
              </a:path>
            </a:pathLst>
          </a:custGeom>
          <a:ln w="415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622561" y="4355385"/>
            <a:ext cx="166591" cy="1666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122336" y="4605284"/>
            <a:ext cx="292100" cy="416559"/>
          </a:xfrm>
          <a:custGeom>
            <a:avLst/>
            <a:gdLst/>
            <a:ahLst/>
            <a:cxnLst/>
            <a:rect l="l" t="t" r="r" b="b"/>
            <a:pathLst>
              <a:path w="292100" h="416560">
                <a:moveTo>
                  <a:pt x="229102" y="0"/>
                </a:moveTo>
                <a:lnTo>
                  <a:pt x="62511" y="0"/>
                </a:lnTo>
                <a:lnTo>
                  <a:pt x="38210" y="4917"/>
                </a:lnTo>
                <a:lnTo>
                  <a:pt x="18337" y="18320"/>
                </a:lnTo>
                <a:lnTo>
                  <a:pt x="4922" y="38179"/>
                </a:lnTo>
                <a:lnTo>
                  <a:pt x="0" y="62469"/>
                </a:lnTo>
                <a:lnTo>
                  <a:pt x="0" y="354020"/>
                </a:lnTo>
                <a:lnTo>
                  <a:pt x="4922" y="378314"/>
                </a:lnTo>
                <a:lnTo>
                  <a:pt x="18337" y="398173"/>
                </a:lnTo>
                <a:lnTo>
                  <a:pt x="38210" y="411573"/>
                </a:lnTo>
                <a:lnTo>
                  <a:pt x="62511" y="416489"/>
                </a:lnTo>
                <a:lnTo>
                  <a:pt x="229102" y="416489"/>
                </a:lnTo>
                <a:lnTo>
                  <a:pt x="253387" y="411573"/>
                </a:lnTo>
                <a:lnTo>
                  <a:pt x="273224" y="398173"/>
                </a:lnTo>
                <a:lnTo>
                  <a:pt x="286602" y="378314"/>
                </a:lnTo>
                <a:lnTo>
                  <a:pt x="287303" y="374847"/>
                </a:lnTo>
                <a:lnTo>
                  <a:pt x="62511" y="374847"/>
                </a:lnTo>
                <a:lnTo>
                  <a:pt x="54396" y="373206"/>
                </a:lnTo>
                <a:lnTo>
                  <a:pt x="47773" y="368737"/>
                </a:lnTo>
                <a:lnTo>
                  <a:pt x="43310" y="362116"/>
                </a:lnTo>
                <a:lnTo>
                  <a:pt x="41674" y="354020"/>
                </a:lnTo>
                <a:lnTo>
                  <a:pt x="41674" y="62469"/>
                </a:lnTo>
                <a:lnTo>
                  <a:pt x="43310" y="54375"/>
                </a:lnTo>
                <a:lnTo>
                  <a:pt x="47773" y="47757"/>
                </a:lnTo>
                <a:lnTo>
                  <a:pt x="54396" y="43291"/>
                </a:lnTo>
                <a:lnTo>
                  <a:pt x="62511" y="41653"/>
                </a:lnTo>
                <a:lnTo>
                  <a:pt x="287304" y="41653"/>
                </a:lnTo>
                <a:lnTo>
                  <a:pt x="286602" y="38179"/>
                </a:lnTo>
                <a:lnTo>
                  <a:pt x="273224" y="18320"/>
                </a:lnTo>
                <a:lnTo>
                  <a:pt x="253387" y="4917"/>
                </a:lnTo>
                <a:lnTo>
                  <a:pt x="229102" y="0"/>
                </a:lnTo>
                <a:close/>
              </a:path>
              <a:path w="292100" h="416560">
                <a:moveTo>
                  <a:pt x="287304" y="41653"/>
                </a:moveTo>
                <a:lnTo>
                  <a:pt x="229102" y="41653"/>
                </a:lnTo>
                <a:lnTo>
                  <a:pt x="237173" y="43291"/>
                </a:lnTo>
                <a:lnTo>
                  <a:pt x="243801" y="47757"/>
                </a:lnTo>
                <a:lnTo>
                  <a:pt x="248289" y="54375"/>
                </a:lnTo>
                <a:lnTo>
                  <a:pt x="249940" y="62469"/>
                </a:lnTo>
                <a:lnTo>
                  <a:pt x="249940" y="354020"/>
                </a:lnTo>
                <a:lnTo>
                  <a:pt x="248289" y="362116"/>
                </a:lnTo>
                <a:lnTo>
                  <a:pt x="243801" y="368737"/>
                </a:lnTo>
                <a:lnTo>
                  <a:pt x="237173" y="373206"/>
                </a:lnTo>
                <a:lnTo>
                  <a:pt x="229102" y="374847"/>
                </a:lnTo>
                <a:lnTo>
                  <a:pt x="287303" y="374847"/>
                </a:lnTo>
                <a:lnTo>
                  <a:pt x="291509" y="354020"/>
                </a:lnTo>
                <a:lnTo>
                  <a:pt x="291509" y="62469"/>
                </a:lnTo>
                <a:lnTo>
                  <a:pt x="28730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247253" y="4688579"/>
            <a:ext cx="41910" cy="83820"/>
          </a:xfrm>
          <a:custGeom>
            <a:avLst/>
            <a:gdLst/>
            <a:ahLst/>
            <a:cxnLst/>
            <a:rect l="l" t="t" r="r" b="b"/>
            <a:pathLst>
              <a:path w="41909" h="83820">
                <a:moveTo>
                  <a:pt x="41674" y="83295"/>
                </a:moveTo>
                <a:lnTo>
                  <a:pt x="0" y="83295"/>
                </a:lnTo>
                <a:lnTo>
                  <a:pt x="0" y="0"/>
                </a:lnTo>
                <a:lnTo>
                  <a:pt x="41674" y="0"/>
                </a:lnTo>
                <a:lnTo>
                  <a:pt x="41674" y="83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018256" y="4063844"/>
            <a:ext cx="500380" cy="562610"/>
          </a:xfrm>
          <a:custGeom>
            <a:avLst/>
            <a:gdLst/>
            <a:ahLst/>
            <a:cxnLst/>
            <a:rect l="l" t="t" r="r" b="b"/>
            <a:pathLst>
              <a:path w="500380" h="562610">
                <a:moveTo>
                  <a:pt x="270672" y="0"/>
                </a:moveTo>
                <a:lnTo>
                  <a:pt x="228998" y="0"/>
                </a:lnTo>
                <a:lnTo>
                  <a:pt x="228998" y="124949"/>
                </a:lnTo>
                <a:lnTo>
                  <a:pt x="225727" y="141143"/>
                </a:lnTo>
                <a:lnTo>
                  <a:pt x="216812" y="154381"/>
                </a:lnTo>
                <a:lnTo>
                  <a:pt x="203598" y="163314"/>
                </a:lnTo>
                <a:lnTo>
                  <a:pt x="187428" y="166591"/>
                </a:lnTo>
                <a:lnTo>
                  <a:pt x="83243" y="166591"/>
                </a:lnTo>
                <a:lnTo>
                  <a:pt x="50888" y="173148"/>
                </a:lnTo>
                <a:lnTo>
                  <a:pt x="24423" y="191019"/>
                </a:lnTo>
                <a:lnTo>
                  <a:pt x="6557" y="217502"/>
                </a:lnTo>
                <a:lnTo>
                  <a:pt x="0" y="249898"/>
                </a:lnTo>
                <a:lnTo>
                  <a:pt x="6557" y="282287"/>
                </a:lnTo>
                <a:lnTo>
                  <a:pt x="24423" y="308768"/>
                </a:lnTo>
                <a:lnTo>
                  <a:pt x="50888" y="326637"/>
                </a:lnTo>
                <a:lnTo>
                  <a:pt x="83243" y="333194"/>
                </a:lnTo>
                <a:lnTo>
                  <a:pt x="416427" y="333194"/>
                </a:lnTo>
                <a:lnTo>
                  <a:pt x="432656" y="336470"/>
                </a:lnTo>
                <a:lnTo>
                  <a:pt x="445902" y="345400"/>
                </a:lnTo>
                <a:lnTo>
                  <a:pt x="454829" y="358638"/>
                </a:lnTo>
                <a:lnTo>
                  <a:pt x="458101" y="374836"/>
                </a:lnTo>
                <a:lnTo>
                  <a:pt x="454829" y="391036"/>
                </a:lnTo>
                <a:lnTo>
                  <a:pt x="445902" y="404278"/>
                </a:lnTo>
                <a:lnTo>
                  <a:pt x="432656" y="413212"/>
                </a:lnTo>
                <a:lnTo>
                  <a:pt x="416427" y="416489"/>
                </a:lnTo>
                <a:lnTo>
                  <a:pt x="312346" y="416489"/>
                </a:lnTo>
                <a:lnTo>
                  <a:pt x="279930" y="423046"/>
                </a:lnTo>
                <a:lnTo>
                  <a:pt x="253434" y="440915"/>
                </a:lnTo>
                <a:lnTo>
                  <a:pt x="235557" y="467396"/>
                </a:lnTo>
                <a:lnTo>
                  <a:pt x="228998" y="499785"/>
                </a:lnTo>
                <a:lnTo>
                  <a:pt x="228998" y="562265"/>
                </a:lnTo>
                <a:lnTo>
                  <a:pt x="270672" y="562265"/>
                </a:lnTo>
                <a:lnTo>
                  <a:pt x="270672" y="499785"/>
                </a:lnTo>
                <a:lnTo>
                  <a:pt x="273959" y="483587"/>
                </a:lnTo>
                <a:lnTo>
                  <a:pt x="282910" y="470349"/>
                </a:lnTo>
                <a:lnTo>
                  <a:pt x="296160" y="461419"/>
                </a:lnTo>
                <a:lnTo>
                  <a:pt x="312346" y="458143"/>
                </a:lnTo>
                <a:lnTo>
                  <a:pt x="416427" y="458143"/>
                </a:lnTo>
                <a:lnTo>
                  <a:pt x="448842" y="451586"/>
                </a:lnTo>
                <a:lnTo>
                  <a:pt x="475338" y="433715"/>
                </a:lnTo>
                <a:lnTo>
                  <a:pt x="493216" y="407232"/>
                </a:lnTo>
                <a:lnTo>
                  <a:pt x="499775" y="374836"/>
                </a:lnTo>
                <a:lnTo>
                  <a:pt x="493216" y="342447"/>
                </a:lnTo>
                <a:lnTo>
                  <a:pt x="475338" y="315966"/>
                </a:lnTo>
                <a:lnTo>
                  <a:pt x="448842" y="298097"/>
                </a:lnTo>
                <a:lnTo>
                  <a:pt x="416427" y="291540"/>
                </a:lnTo>
                <a:lnTo>
                  <a:pt x="83243" y="291540"/>
                </a:lnTo>
                <a:lnTo>
                  <a:pt x="67057" y="288263"/>
                </a:lnTo>
                <a:lnTo>
                  <a:pt x="53807" y="279330"/>
                </a:lnTo>
                <a:lnTo>
                  <a:pt x="44856" y="266092"/>
                </a:lnTo>
                <a:lnTo>
                  <a:pt x="41569" y="249898"/>
                </a:lnTo>
                <a:lnTo>
                  <a:pt x="44856" y="233698"/>
                </a:lnTo>
                <a:lnTo>
                  <a:pt x="53807" y="220456"/>
                </a:lnTo>
                <a:lnTo>
                  <a:pt x="67057" y="211522"/>
                </a:lnTo>
                <a:lnTo>
                  <a:pt x="83243" y="208244"/>
                </a:lnTo>
                <a:lnTo>
                  <a:pt x="187428" y="208244"/>
                </a:lnTo>
                <a:lnTo>
                  <a:pt x="219783" y="201688"/>
                </a:lnTo>
                <a:lnTo>
                  <a:pt x="246249" y="183819"/>
                </a:lnTo>
                <a:lnTo>
                  <a:pt x="264114" y="157338"/>
                </a:lnTo>
                <a:lnTo>
                  <a:pt x="270672" y="124949"/>
                </a:lnTo>
                <a:lnTo>
                  <a:pt x="270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330601" y="4230436"/>
            <a:ext cx="354330" cy="242570"/>
          </a:xfrm>
          <a:custGeom>
            <a:avLst/>
            <a:gdLst/>
            <a:ahLst/>
            <a:cxnLst/>
            <a:rect l="l" t="t" r="r" b="b"/>
            <a:pathLst>
              <a:path w="354330" h="242570">
                <a:moveTo>
                  <a:pt x="0" y="0"/>
                </a:moveTo>
                <a:lnTo>
                  <a:pt x="0" y="41653"/>
                </a:lnTo>
                <a:lnTo>
                  <a:pt x="76416" y="45244"/>
                </a:lnTo>
                <a:lnTo>
                  <a:pt x="144026" y="55042"/>
                </a:lnTo>
                <a:lnTo>
                  <a:pt x="201754" y="69578"/>
                </a:lnTo>
                <a:lnTo>
                  <a:pt x="248525" y="87386"/>
                </a:lnTo>
                <a:lnTo>
                  <a:pt x="283264" y="107000"/>
                </a:lnTo>
                <a:lnTo>
                  <a:pt x="312346" y="145775"/>
                </a:lnTo>
                <a:lnTo>
                  <a:pt x="307495" y="159968"/>
                </a:lnTo>
                <a:lnTo>
                  <a:pt x="293485" y="174761"/>
                </a:lnTo>
                <a:lnTo>
                  <a:pt x="271132" y="189496"/>
                </a:lnTo>
                <a:lnTo>
                  <a:pt x="241249" y="203512"/>
                </a:lnTo>
                <a:lnTo>
                  <a:pt x="256746" y="242149"/>
                </a:lnTo>
                <a:lnTo>
                  <a:pt x="305870" y="217128"/>
                </a:lnTo>
                <a:lnTo>
                  <a:pt x="335539" y="191638"/>
                </a:lnTo>
                <a:lnTo>
                  <a:pt x="350130" y="167310"/>
                </a:lnTo>
                <a:lnTo>
                  <a:pt x="354020" y="145775"/>
                </a:lnTo>
                <a:lnTo>
                  <a:pt x="348305" y="119605"/>
                </a:lnTo>
                <a:lnTo>
                  <a:pt x="305610" y="72255"/>
                </a:lnTo>
                <a:lnTo>
                  <a:pt x="270646" y="51905"/>
                </a:lnTo>
                <a:lnTo>
                  <a:pt x="227949" y="34325"/>
                </a:lnTo>
                <a:lnTo>
                  <a:pt x="178528" y="19930"/>
                </a:lnTo>
                <a:lnTo>
                  <a:pt x="123390" y="9134"/>
                </a:lnTo>
                <a:lnTo>
                  <a:pt x="63545" y="23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851663" y="4281681"/>
            <a:ext cx="354330" cy="240665"/>
          </a:xfrm>
          <a:custGeom>
            <a:avLst/>
            <a:gdLst/>
            <a:ahLst/>
            <a:cxnLst/>
            <a:rect l="l" t="t" r="r" b="b"/>
            <a:pathLst>
              <a:path w="354330" h="240664">
                <a:moveTo>
                  <a:pt x="92667" y="0"/>
                </a:moveTo>
                <a:lnTo>
                  <a:pt x="45852" y="24678"/>
                </a:lnTo>
                <a:lnTo>
                  <a:pt x="17591" y="49703"/>
                </a:lnTo>
                <a:lnTo>
                  <a:pt x="3700" y="73510"/>
                </a:lnTo>
                <a:lnTo>
                  <a:pt x="0" y="94531"/>
                </a:lnTo>
                <a:lnTo>
                  <a:pt x="5711" y="120698"/>
                </a:lnTo>
                <a:lnTo>
                  <a:pt x="48387" y="168046"/>
                </a:lnTo>
                <a:lnTo>
                  <a:pt x="83339" y="188396"/>
                </a:lnTo>
                <a:lnTo>
                  <a:pt x="126027" y="205977"/>
                </a:lnTo>
                <a:lnTo>
                  <a:pt x="175445" y="220374"/>
                </a:lnTo>
                <a:lnTo>
                  <a:pt x="230587" y="231171"/>
                </a:lnTo>
                <a:lnTo>
                  <a:pt x="290447" y="237953"/>
                </a:lnTo>
                <a:lnTo>
                  <a:pt x="354020" y="240306"/>
                </a:lnTo>
                <a:lnTo>
                  <a:pt x="354020" y="198653"/>
                </a:lnTo>
                <a:lnTo>
                  <a:pt x="277565" y="195061"/>
                </a:lnTo>
                <a:lnTo>
                  <a:pt x="209927" y="185262"/>
                </a:lnTo>
                <a:lnTo>
                  <a:pt x="152181" y="170725"/>
                </a:lnTo>
                <a:lnTo>
                  <a:pt x="105398" y="152915"/>
                </a:lnTo>
                <a:lnTo>
                  <a:pt x="70653" y="133302"/>
                </a:lnTo>
                <a:lnTo>
                  <a:pt x="41569" y="94531"/>
                </a:lnTo>
                <a:lnTo>
                  <a:pt x="46152" y="80810"/>
                </a:lnTo>
                <a:lnTo>
                  <a:pt x="59383" y="66461"/>
                </a:lnTo>
                <a:lnTo>
                  <a:pt x="80486" y="52124"/>
                </a:lnTo>
                <a:lnTo>
                  <a:pt x="108687" y="38438"/>
                </a:lnTo>
                <a:lnTo>
                  <a:pt x="926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455519" y="487600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674" y="41642"/>
                </a:moveTo>
                <a:lnTo>
                  <a:pt x="0" y="41642"/>
                </a:lnTo>
                <a:lnTo>
                  <a:pt x="0" y="0"/>
                </a:lnTo>
                <a:lnTo>
                  <a:pt x="41674" y="0"/>
                </a:lnTo>
                <a:lnTo>
                  <a:pt x="41674" y="41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455519" y="479270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455519" y="470940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674" y="41653"/>
                </a:moveTo>
                <a:lnTo>
                  <a:pt x="0" y="41653"/>
                </a:lnTo>
                <a:lnTo>
                  <a:pt x="0" y="0"/>
                </a:lnTo>
                <a:lnTo>
                  <a:pt x="41674" y="0"/>
                </a:lnTo>
                <a:lnTo>
                  <a:pt x="41674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6039092" y="487600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569" y="41642"/>
                </a:moveTo>
                <a:lnTo>
                  <a:pt x="0" y="41642"/>
                </a:lnTo>
                <a:lnTo>
                  <a:pt x="0" y="0"/>
                </a:lnTo>
                <a:lnTo>
                  <a:pt x="41569" y="0"/>
                </a:lnTo>
                <a:lnTo>
                  <a:pt x="41569" y="41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6039092" y="479270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569" y="41653"/>
                </a:moveTo>
                <a:lnTo>
                  <a:pt x="0" y="41653"/>
                </a:lnTo>
                <a:lnTo>
                  <a:pt x="0" y="0"/>
                </a:lnTo>
                <a:lnTo>
                  <a:pt x="41569" y="0"/>
                </a:lnTo>
                <a:lnTo>
                  <a:pt x="41569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6039092" y="470940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569" y="41653"/>
                </a:moveTo>
                <a:lnTo>
                  <a:pt x="0" y="41653"/>
                </a:lnTo>
                <a:lnTo>
                  <a:pt x="0" y="0"/>
                </a:lnTo>
                <a:lnTo>
                  <a:pt x="41569" y="0"/>
                </a:lnTo>
                <a:lnTo>
                  <a:pt x="41569" y="416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761736" y="5876197"/>
            <a:ext cx="7853163" cy="54323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8611" y="5330696"/>
            <a:ext cx="1096073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5" dirty="0">
                <a:solidFill>
                  <a:srgbClr val="2ABDB3"/>
                </a:solidFill>
                <a:latin typeface="Raleway"/>
                <a:cs typeface="Raleway"/>
              </a:rPr>
              <a:t>An </a:t>
            </a:r>
            <a:r>
              <a:rPr sz="6600" spc="-20" dirty="0">
                <a:solidFill>
                  <a:srgbClr val="2ABDB3"/>
                </a:solidFill>
                <a:latin typeface="Raleway"/>
                <a:cs typeface="Raleway"/>
              </a:rPr>
              <a:t>Autonomous</a:t>
            </a:r>
            <a:r>
              <a:rPr sz="6600" spc="-265" dirty="0">
                <a:solidFill>
                  <a:srgbClr val="2ABDB3"/>
                </a:solidFill>
                <a:latin typeface="Raleway"/>
                <a:cs typeface="Raleway"/>
              </a:rPr>
              <a:t> </a:t>
            </a:r>
            <a:r>
              <a:rPr sz="6600" spc="-10" dirty="0">
                <a:solidFill>
                  <a:srgbClr val="2ABDB3"/>
                </a:solidFill>
                <a:latin typeface="Raleway"/>
                <a:cs typeface="Raleway"/>
              </a:rPr>
              <a:t>Community</a:t>
            </a:r>
            <a:endParaRPr sz="6600" dirty="0">
              <a:latin typeface="Raleway"/>
              <a:cs typeface="Ralewa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9022" y="6285996"/>
            <a:ext cx="576262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5" dirty="0">
                <a:solidFill>
                  <a:srgbClr val="2ABDB3"/>
                </a:solidFill>
                <a:latin typeface="Raleway"/>
                <a:cs typeface="Raleway"/>
              </a:rPr>
              <a:t>with a</a:t>
            </a:r>
            <a:r>
              <a:rPr sz="6600" spc="-80" dirty="0">
                <a:solidFill>
                  <a:srgbClr val="2ABDB3"/>
                </a:solidFill>
                <a:latin typeface="Raleway"/>
                <a:cs typeface="Raleway"/>
              </a:rPr>
              <a:t> </a:t>
            </a:r>
            <a:r>
              <a:rPr sz="6600" spc="-5" dirty="0">
                <a:solidFill>
                  <a:srgbClr val="2ABDB3"/>
                </a:solidFill>
                <a:latin typeface="Raleway"/>
                <a:cs typeface="Raleway"/>
              </a:rPr>
              <a:t>Purpose</a:t>
            </a:r>
            <a:endParaRPr sz="6600" dirty="0">
              <a:latin typeface="Raleway"/>
              <a:cs typeface="Raleway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226744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091" y="699036"/>
            <a:ext cx="16926008" cy="83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9033" y="740919"/>
            <a:ext cx="16905605" cy="0"/>
          </a:xfrm>
          <a:custGeom>
            <a:avLst/>
            <a:gdLst/>
            <a:ahLst/>
            <a:cxnLst/>
            <a:rect l="l" t="t" r="r" b="b"/>
            <a:pathLst>
              <a:path w="16905605">
                <a:moveTo>
                  <a:pt x="0" y="0"/>
                </a:moveTo>
                <a:lnTo>
                  <a:pt x="16905066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86341" y="0"/>
            <a:ext cx="1480820" cy="1471295"/>
          </a:xfrm>
          <a:custGeom>
            <a:avLst/>
            <a:gdLst/>
            <a:ahLst/>
            <a:cxnLst/>
            <a:rect l="l" t="t" r="r" b="b"/>
            <a:pathLst>
              <a:path w="1480819" h="1471295">
                <a:moveTo>
                  <a:pt x="750351" y="0"/>
                </a:moveTo>
                <a:lnTo>
                  <a:pt x="1480807" y="730455"/>
                </a:lnTo>
                <a:lnTo>
                  <a:pt x="740403" y="1470859"/>
                </a:lnTo>
                <a:lnTo>
                  <a:pt x="0" y="730455"/>
                </a:lnTo>
                <a:lnTo>
                  <a:pt x="730455" y="0"/>
                </a:lnTo>
              </a:path>
            </a:pathLst>
          </a:custGeom>
          <a:ln w="52354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69786" y="583975"/>
            <a:ext cx="313923" cy="31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90775" y="604914"/>
            <a:ext cx="271938" cy="272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90775" y="604903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5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11837" y="11884"/>
                </a:lnTo>
                <a:lnTo>
                  <a:pt x="0" y="50481"/>
                </a:lnTo>
                <a:lnTo>
                  <a:pt x="3" y="221551"/>
                </a:lnTo>
                <a:lnTo>
                  <a:pt x="11837" y="260158"/>
                </a:lnTo>
                <a:lnTo>
                  <a:pt x="50433" y="271996"/>
                </a:lnTo>
                <a:lnTo>
                  <a:pt x="62359" y="272044"/>
                </a:lnTo>
                <a:lnTo>
                  <a:pt x="209370" y="272044"/>
                </a:lnTo>
                <a:lnTo>
                  <a:pt x="253694" y="265311"/>
                </a:lnTo>
                <a:lnTo>
                  <a:pt x="271607" y="231024"/>
                </a:lnTo>
                <a:lnTo>
                  <a:pt x="271938" y="221551"/>
                </a:lnTo>
                <a:lnTo>
                  <a:pt x="271935" y="50481"/>
                </a:lnTo>
                <a:lnTo>
                  <a:pt x="260101" y="11884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2618" y="583975"/>
            <a:ext cx="313923" cy="31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3608" y="604914"/>
            <a:ext cx="271948" cy="2720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83608" y="604903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5">
                <a:moveTo>
                  <a:pt x="209621" y="0"/>
                </a:moveTo>
                <a:lnTo>
                  <a:pt x="62609" y="0"/>
                </a:lnTo>
                <a:lnTo>
                  <a:pt x="50542" y="47"/>
                </a:lnTo>
                <a:lnTo>
                  <a:pt x="11848" y="11884"/>
                </a:lnTo>
                <a:lnTo>
                  <a:pt x="0" y="50481"/>
                </a:lnTo>
                <a:lnTo>
                  <a:pt x="3" y="221551"/>
                </a:lnTo>
                <a:lnTo>
                  <a:pt x="11848" y="260158"/>
                </a:lnTo>
                <a:lnTo>
                  <a:pt x="50427" y="271996"/>
                </a:lnTo>
                <a:lnTo>
                  <a:pt x="62337" y="272044"/>
                </a:lnTo>
                <a:lnTo>
                  <a:pt x="209338" y="272044"/>
                </a:lnTo>
                <a:lnTo>
                  <a:pt x="253688" y="265311"/>
                </a:lnTo>
                <a:lnTo>
                  <a:pt x="271615" y="231024"/>
                </a:lnTo>
                <a:lnTo>
                  <a:pt x="271948" y="221551"/>
                </a:lnTo>
                <a:lnTo>
                  <a:pt x="271945" y="50481"/>
                </a:lnTo>
                <a:lnTo>
                  <a:pt x="260100" y="11884"/>
                </a:lnTo>
                <a:lnTo>
                  <a:pt x="221529" y="47"/>
                </a:lnTo>
                <a:lnTo>
                  <a:pt x="209621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10557" y="0"/>
            <a:ext cx="418465" cy="163195"/>
          </a:xfrm>
          <a:custGeom>
            <a:avLst/>
            <a:gdLst/>
            <a:ahLst/>
            <a:cxnLst/>
            <a:rect l="l" t="t" r="r" b="b"/>
            <a:pathLst>
              <a:path w="418464" h="163195">
                <a:moveTo>
                  <a:pt x="0" y="0"/>
                </a:moveTo>
                <a:lnTo>
                  <a:pt x="418050" y="0"/>
                </a:lnTo>
                <a:lnTo>
                  <a:pt x="418050" y="162717"/>
                </a:lnTo>
                <a:lnTo>
                  <a:pt x="0" y="162717"/>
                </a:lnTo>
                <a:lnTo>
                  <a:pt x="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50621" y="7725284"/>
            <a:ext cx="11630025" cy="1051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90"/>
              </a:spcBef>
            </a:pP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20" dirty="0">
                <a:solidFill>
                  <a:srgbClr val="FFFFFF"/>
                </a:solidFill>
                <a:latin typeface="Arial"/>
                <a:cs typeface="Arial"/>
              </a:rPr>
              <a:t>Ledger</a:t>
            </a:r>
            <a:r>
              <a:rPr sz="28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-4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1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285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Australis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0" dirty="0">
                <a:solidFill>
                  <a:srgbClr val="FFFFFF"/>
                </a:solidFill>
                <a:latin typeface="Arial"/>
                <a:cs typeface="Arial"/>
              </a:rPr>
              <a:t>organizing</a:t>
            </a:r>
            <a:r>
              <a:rPr sz="28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7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mobilizing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resources, </a:t>
            </a:r>
            <a:r>
              <a:rPr sz="2850" spc="-10" dirty="0">
                <a:solidFill>
                  <a:srgbClr val="FFFFFF"/>
                </a:solidFill>
                <a:latin typeface="Arial"/>
                <a:cs typeface="Arial"/>
              </a:rPr>
              <a:t>ideas, </a:t>
            </a:r>
            <a:r>
              <a:rPr sz="2850" spc="80" dirty="0">
                <a:solidFill>
                  <a:srgbClr val="FFFFFF"/>
                </a:solidFill>
                <a:latin typeface="Arial"/>
                <a:cs typeface="Arial"/>
              </a:rPr>
              <a:t>teams </a:t>
            </a:r>
            <a:r>
              <a:rPr sz="2850" spc="7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5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attendees.</a:t>
            </a:r>
            <a:endParaRPr sz="28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19587" y="0"/>
            <a:ext cx="0" cy="796290"/>
          </a:xfrm>
          <a:custGeom>
            <a:avLst/>
            <a:gdLst/>
            <a:ahLst/>
            <a:cxnLst/>
            <a:rect l="l" t="t" r="r" b="b"/>
            <a:pathLst>
              <a:path h="796290">
                <a:moveTo>
                  <a:pt x="0" y="0"/>
                </a:moveTo>
                <a:lnTo>
                  <a:pt x="0" y="795891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89172" y="9720688"/>
            <a:ext cx="738505" cy="738505"/>
          </a:xfrm>
          <a:custGeom>
            <a:avLst/>
            <a:gdLst/>
            <a:ahLst/>
            <a:cxnLst/>
            <a:rect l="l" t="t" r="r" b="b"/>
            <a:pathLst>
              <a:path w="738505" h="738504">
                <a:moveTo>
                  <a:pt x="0" y="0"/>
                </a:moveTo>
                <a:lnTo>
                  <a:pt x="738197" y="0"/>
                </a:lnTo>
                <a:lnTo>
                  <a:pt x="738197" y="738144"/>
                </a:lnTo>
                <a:lnTo>
                  <a:pt x="0" y="738144"/>
                </a:lnTo>
                <a:lnTo>
                  <a:pt x="0" y="0"/>
                </a:lnTo>
                <a:close/>
              </a:path>
            </a:pathLst>
          </a:custGeom>
          <a:solidFill>
            <a:srgbClr val="333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03481" y="9913699"/>
            <a:ext cx="34226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60" dirty="0">
                <a:solidFill>
                  <a:srgbClr val="FFFFFF"/>
                </a:solidFill>
                <a:latin typeface="Helvetica"/>
                <a:cs typeface="Helvetica"/>
              </a:rPr>
              <a:t>37</a:t>
            </a:r>
            <a:r>
              <a:rPr sz="1650" spc="-1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65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Provide </a:t>
            </a:r>
            <a:r>
              <a:rPr spc="-5" dirty="0"/>
              <a:t>an</a:t>
            </a:r>
            <a:r>
              <a:rPr spc="-25" dirty="0"/>
              <a:t> </a:t>
            </a:r>
            <a:r>
              <a:rPr spc="-10" dirty="0"/>
              <a:t>Online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68717" y="4782965"/>
            <a:ext cx="8149590" cy="201548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495"/>
              </a:spcBef>
            </a:pPr>
            <a:r>
              <a:rPr sz="6600" spc="-5" dirty="0">
                <a:solidFill>
                  <a:srgbClr val="FFFFFF"/>
                </a:solidFill>
                <a:latin typeface="Raleway"/>
                <a:cs typeface="Raleway"/>
              </a:rPr>
              <a:t>Presence and</a:t>
            </a:r>
            <a:r>
              <a:rPr sz="6600" spc="-260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6600" spc="-30" dirty="0">
                <a:solidFill>
                  <a:srgbClr val="FFFFFF"/>
                </a:solidFill>
                <a:latin typeface="Raleway"/>
                <a:cs typeface="Raleway"/>
              </a:rPr>
              <a:t>Added  </a:t>
            </a:r>
            <a:r>
              <a:rPr sz="6600" spc="-75" dirty="0">
                <a:solidFill>
                  <a:srgbClr val="FFFFFF"/>
                </a:solidFill>
                <a:latin typeface="Raleway"/>
                <a:cs typeface="Raleway"/>
              </a:rPr>
              <a:t>Value </a:t>
            </a:r>
            <a:r>
              <a:rPr sz="6600" spc="-20" dirty="0">
                <a:solidFill>
                  <a:srgbClr val="FFFFFF"/>
                </a:solidFill>
                <a:latin typeface="Raleway"/>
                <a:cs typeface="Raleway"/>
              </a:rPr>
              <a:t>for</a:t>
            </a:r>
            <a:r>
              <a:rPr sz="6600" spc="-295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6600" spc="-25" dirty="0">
                <a:solidFill>
                  <a:srgbClr val="FFFFFF"/>
                </a:solidFill>
                <a:latin typeface="Raleway"/>
                <a:cs typeface="Raleway"/>
              </a:rPr>
              <a:t>Australis</a:t>
            </a:r>
            <a:endParaRPr sz="6600">
              <a:latin typeface="Raleway"/>
              <a:cs typeface="Raleway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69786" y="4109784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90775" y="4130733"/>
            <a:ext cx="271938" cy="272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90775" y="4130732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5" h="272414">
                <a:moveTo>
                  <a:pt x="231005" y="380"/>
                </a:moveTo>
                <a:lnTo>
                  <a:pt x="40959" y="380"/>
                </a:lnTo>
                <a:lnTo>
                  <a:pt x="32986" y="1285"/>
                </a:lnTo>
                <a:lnTo>
                  <a:pt x="2989" y="25768"/>
                </a:lnTo>
                <a:lnTo>
                  <a:pt x="0" y="50466"/>
                </a:lnTo>
                <a:lnTo>
                  <a:pt x="4" y="221567"/>
                </a:lnTo>
                <a:lnTo>
                  <a:pt x="11837" y="260137"/>
                </a:lnTo>
                <a:lnTo>
                  <a:pt x="50433" y="271985"/>
                </a:lnTo>
                <a:lnTo>
                  <a:pt x="62359" y="272033"/>
                </a:lnTo>
                <a:lnTo>
                  <a:pt x="209370" y="272033"/>
                </a:lnTo>
                <a:lnTo>
                  <a:pt x="253694" y="265290"/>
                </a:lnTo>
                <a:lnTo>
                  <a:pt x="271607" y="231016"/>
                </a:lnTo>
                <a:lnTo>
                  <a:pt x="271938" y="221567"/>
                </a:lnTo>
                <a:lnTo>
                  <a:pt x="271934" y="50466"/>
                </a:lnTo>
                <a:lnTo>
                  <a:pt x="260101" y="11887"/>
                </a:lnTo>
                <a:lnTo>
                  <a:pt x="231005" y="380"/>
                </a:lnTo>
                <a:close/>
              </a:path>
              <a:path w="272415" h="272414">
                <a:moveTo>
                  <a:pt x="221505" y="47"/>
                </a:moveTo>
                <a:lnTo>
                  <a:pt x="50522" y="47"/>
                </a:lnTo>
                <a:lnTo>
                  <a:pt x="40959" y="380"/>
                </a:lnTo>
                <a:lnTo>
                  <a:pt x="231005" y="380"/>
                </a:lnTo>
                <a:lnTo>
                  <a:pt x="221505" y="47"/>
                </a:lnTo>
                <a:close/>
              </a:path>
              <a:path w="272415" h="272414">
                <a:moveTo>
                  <a:pt x="209579" y="0"/>
                </a:moveTo>
                <a:lnTo>
                  <a:pt x="62568" y="0"/>
                </a:lnTo>
                <a:lnTo>
                  <a:pt x="50522" y="47"/>
                </a:lnTo>
                <a:lnTo>
                  <a:pt x="221505" y="47"/>
                </a:lnTo>
                <a:lnTo>
                  <a:pt x="209579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91665" y="4266749"/>
            <a:ext cx="3438525" cy="0"/>
          </a:xfrm>
          <a:custGeom>
            <a:avLst/>
            <a:gdLst/>
            <a:ahLst/>
            <a:cxnLst/>
            <a:rect l="l" t="t" r="r" b="b"/>
            <a:pathLst>
              <a:path w="3438525">
                <a:moveTo>
                  <a:pt x="0" y="0"/>
                </a:moveTo>
                <a:lnTo>
                  <a:pt x="3438376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86341" y="3526342"/>
            <a:ext cx="1480820" cy="1480820"/>
          </a:xfrm>
          <a:custGeom>
            <a:avLst/>
            <a:gdLst/>
            <a:ahLst/>
            <a:cxnLst/>
            <a:rect l="l" t="t" r="r" b="b"/>
            <a:pathLst>
              <a:path w="1480819" h="1480820">
                <a:moveTo>
                  <a:pt x="740403" y="0"/>
                </a:moveTo>
                <a:lnTo>
                  <a:pt x="1480807" y="740403"/>
                </a:lnTo>
                <a:lnTo>
                  <a:pt x="740403" y="1480807"/>
                </a:lnTo>
                <a:lnTo>
                  <a:pt x="0" y="740403"/>
                </a:lnTo>
                <a:lnTo>
                  <a:pt x="740403" y="0"/>
                </a:lnTo>
                <a:close/>
              </a:path>
            </a:pathLst>
          </a:custGeom>
          <a:ln w="52354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266749"/>
            <a:ext cx="7943850" cy="0"/>
          </a:xfrm>
          <a:custGeom>
            <a:avLst/>
            <a:gdLst/>
            <a:ahLst/>
            <a:cxnLst/>
            <a:rect l="l" t="t" r="r" b="b"/>
            <a:pathLst>
              <a:path w="7943850">
                <a:moveTo>
                  <a:pt x="0" y="0"/>
                </a:moveTo>
                <a:lnTo>
                  <a:pt x="7943632" y="0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6954" y="4109784"/>
            <a:ext cx="313923" cy="313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7943" y="4130733"/>
            <a:ext cx="271948" cy="272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67943" y="4130732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4">
                <a:moveTo>
                  <a:pt x="231009" y="380"/>
                </a:moveTo>
                <a:lnTo>
                  <a:pt x="40973" y="380"/>
                </a:lnTo>
                <a:lnTo>
                  <a:pt x="33000" y="1285"/>
                </a:lnTo>
                <a:lnTo>
                  <a:pt x="3009" y="25768"/>
                </a:lnTo>
                <a:lnTo>
                  <a:pt x="0" y="50466"/>
                </a:lnTo>
                <a:lnTo>
                  <a:pt x="4" y="221567"/>
                </a:lnTo>
                <a:lnTo>
                  <a:pt x="11848" y="260137"/>
                </a:lnTo>
                <a:lnTo>
                  <a:pt x="50423" y="271985"/>
                </a:lnTo>
                <a:lnTo>
                  <a:pt x="62327" y="272033"/>
                </a:lnTo>
                <a:lnTo>
                  <a:pt x="209338" y="272033"/>
                </a:lnTo>
                <a:lnTo>
                  <a:pt x="253688" y="265290"/>
                </a:lnTo>
                <a:lnTo>
                  <a:pt x="271615" y="231016"/>
                </a:lnTo>
                <a:lnTo>
                  <a:pt x="271948" y="221567"/>
                </a:lnTo>
                <a:lnTo>
                  <a:pt x="271944" y="50466"/>
                </a:lnTo>
                <a:lnTo>
                  <a:pt x="260100" y="11887"/>
                </a:lnTo>
                <a:lnTo>
                  <a:pt x="231009" y="380"/>
                </a:lnTo>
                <a:close/>
              </a:path>
              <a:path w="272414" h="272414">
                <a:moveTo>
                  <a:pt x="221520" y="47"/>
                </a:moveTo>
                <a:lnTo>
                  <a:pt x="50542" y="47"/>
                </a:lnTo>
                <a:lnTo>
                  <a:pt x="40973" y="380"/>
                </a:lnTo>
                <a:lnTo>
                  <a:pt x="231009" y="380"/>
                </a:lnTo>
                <a:lnTo>
                  <a:pt x="221520" y="47"/>
                </a:lnTo>
                <a:close/>
              </a:path>
              <a:path w="272414" h="272414">
                <a:moveTo>
                  <a:pt x="209610" y="0"/>
                </a:moveTo>
                <a:lnTo>
                  <a:pt x="62609" y="0"/>
                </a:lnTo>
                <a:lnTo>
                  <a:pt x="50542" y="47"/>
                </a:lnTo>
                <a:lnTo>
                  <a:pt x="221520" y="47"/>
                </a:lnTo>
                <a:lnTo>
                  <a:pt x="209610" y="0"/>
                </a:lnTo>
                <a:close/>
              </a:path>
            </a:pathLst>
          </a:custGeom>
          <a:solidFill>
            <a:srgbClr val="2A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2950" y="363444"/>
            <a:ext cx="1332776" cy="1332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03912" y="4301532"/>
            <a:ext cx="0" cy="7007225"/>
          </a:xfrm>
          <a:custGeom>
            <a:avLst/>
            <a:gdLst/>
            <a:ahLst/>
            <a:cxnLst/>
            <a:rect l="l" t="t" r="r" b="b"/>
            <a:pathLst>
              <a:path h="7007225">
                <a:moveTo>
                  <a:pt x="0" y="0"/>
                </a:moveTo>
                <a:lnTo>
                  <a:pt x="0" y="7007024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226744" y="0"/>
            <a:ext cx="0" cy="4192270"/>
          </a:xfrm>
          <a:custGeom>
            <a:avLst/>
            <a:gdLst/>
            <a:ahLst/>
            <a:cxnLst/>
            <a:rect l="l" t="t" r="r" b="b"/>
            <a:pathLst>
              <a:path h="4192270">
                <a:moveTo>
                  <a:pt x="0" y="0"/>
                </a:moveTo>
                <a:lnTo>
                  <a:pt x="0" y="4191662"/>
                </a:lnTo>
              </a:path>
            </a:pathLst>
          </a:custGeom>
          <a:ln w="41883">
            <a:solidFill>
              <a:srgbClr val="2AB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0316" y="5097091"/>
            <a:ext cx="67449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5" dirty="0">
                <a:solidFill>
                  <a:srgbClr val="FFFFFF"/>
                </a:solidFill>
                <a:latin typeface="Raleway"/>
                <a:cs typeface="Raleway"/>
              </a:rPr>
              <a:t>Financial</a:t>
            </a:r>
            <a:r>
              <a:rPr sz="6600" spc="-254" dirty="0">
                <a:solidFill>
                  <a:srgbClr val="FFFFFF"/>
                </a:solidFill>
                <a:latin typeface="Raleway"/>
                <a:cs typeface="Raleway"/>
              </a:rPr>
              <a:t> </a:t>
            </a:r>
            <a:r>
              <a:rPr sz="6600" spc="-5" dirty="0">
                <a:solidFill>
                  <a:srgbClr val="FFFFFF"/>
                </a:solidFill>
                <a:latin typeface="Raleway"/>
                <a:cs typeface="Raleway"/>
              </a:rPr>
              <a:t>Support</a:t>
            </a:r>
            <a:endParaRPr sz="6600">
              <a:latin typeface="Raleway"/>
              <a:cs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0039" y="2427016"/>
            <a:ext cx="4020820" cy="21888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324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60039" y="2427016"/>
            <a:ext cx="4020820" cy="3403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324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  <a:p>
            <a:pPr marL="12700" marR="426084">
              <a:lnSpc>
                <a:spcPct val="100000"/>
              </a:lnSpc>
              <a:spcBef>
                <a:spcPts val="2125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Internal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Stakeholder  Consultation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12957" y="5391977"/>
            <a:ext cx="12919501" cy="205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332473" y="4856261"/>
            <a:ext cx="31280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May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2957" y="5391977"/>
            <a:ext cx="12919501" cy="205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2332473" y="4856261"/>
            <a:ext cx="31280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May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0039" y="2427016"/>
            <a:ext cx="4020820" cy="46183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324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  <a:p>
            <a:pPr marL="12700" marR="426084">
              <a:lnSpc>
                <a:spcPct val="100000"/>
              </a:lnSpc>
              <a:spcBef>
                <a:spcPts val="2125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Internal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Stakeholder  Consultation</a:t>
            </a:r>
            <a:endParaRPr sz="3100">
              <a:latin typeface="Helvetica Neue"/>
              <a:cs typeface="Helvetica Neue"/>
            </a:endParaRPr>
          </a:p>
          <a:p>
            <a:pPr marL="12700" marR="374650">
              <a:lnSpc>
                <a:spcPct val="100000"/>
              </a:lnSpc>
              <a:spcBef>
                <a:spcPts val="2125"/>
              </a:spcBef>
            </a:pP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Validation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r>
              <a:rPr sz="3100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Australis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Business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Model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27543" y="6601746"/>
            <a:ext cx="12919501" cy="205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217232" y="6091826"/>
            <a:ext cx="32435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2019 - May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2957" y="5391977"/>
            <a:ext cx="12919501" cy="205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2332473" y="4856261"/>
            <a:ext cx="31280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May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27543" y="6601746"/>
            <a:ext cx="12919501" cy="205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4217232" y="6091826"/>
            <a:ext cx="32435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2019 - May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60039" y="2427016"/>
            <a:ext cx="4020820" cy="5833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324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  <a:p>
            <a:pPr marL="12700" marR="426084">
              <a:lnSpc>
                <a:spcPct val="100000"/>
              </a:lnSpc>
              <a:spcBef>
                <a:spcPts val="2125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Internal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Stakeholder  Consultation</a:t>
            </a:r>
            <a:endParaRPr sz="3100">
              <a:latin typeface="Helvetica Neue"/>
              <a:cs typeface="Helvetica Neue"/>
            </a:endParaRPr>
          </a:p>
          <a:p>
            <a:pPr marL="12700" marR="374650">
              <a:lnSpc>
                <a:spcPct val="100000"/>
              </a:lnSpc>
              <a:spcBef>
                <a:spcPts val="2125"/>
              </a:spcBef>
            </a:pP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Validation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r>
              <a:rPr sz="3100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Australis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Business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Model</a:t>
            </a:r>
            <a:endParaRPr sz="3100">
              <a:latin typeface="Helvetica Neue"/>
              <a:cs typeface="Helvetica Neue"/>
            </a:endParaRPr>
          </a:p>
          <a:p>
            <a:pPr marL="12700" marR="772160">
              <a:lnSpc>
                <a:spcPct val="100000"/>
              </a:lnSpc>
              <a:spcBef>
                <a:spcPts val="21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Global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Investment  Partner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27543" y="7811510"/>
            <a:ext cx="12919501" cy="205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782843" y="7285507"/>
            <a:ext cx="46151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October 2018 - April 2019:</a:t>
            </a:r>
            <a:r>
              <a:rPr sz="215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Confirmed</a:t>
            </a:r>
            <a:endParaRPr sz="21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332473" y="4856261"/>
            <a:ext cx="31280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May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217232" y="6091826"/>
            <a:ext cx="32435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2019 - May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82843" y="7285507"/>
            <a:ext cx="46151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October 2018 - April 2019:</a:t>
            </a:r>
            <a:r>
              <a:rPr sz="215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Confirmed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0039" y="2427016"/>
            <a:ext cx="4020820" cy="70472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324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  <a:p>
            <a:pPr marL="12700" marR="426084">
              <a:lnSpc>
                <a:spcPct val="100000"/>
              </a:lnSpc>
              <a:spcBef>
                <a:spcPts val="2125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Internal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Stakeholder  Consultation</a:t>
            </a:r>
            <a:endParaRPr sz="3100">
              <a:latin typeface="Helvetica Neue"/>
              <a:cs typeface="Helvetica Neue"/>
            </a:endParaRPr>
          </a:p>
          <a:p>
            <a:pPr marL="12700" marR="374650">
              <a:lnSpc>
                <a:spcPct val="100000"/>
              </a:lnSpc>
              <a:spcBef>
                <a:spcPts val="2125"/>
              </a:spcBef>
            </a:pP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Validation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r>
              <a:rPr sz="3100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Australis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Business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Model</a:t>
            </a:r>
            <a:endParaRPr sz="3100">
              <a:latin typeface="Helvetica Neue"/>
              <a:cs typeface="Helvetica Neue"/>
            </a:endParaRPr>
          </a:p>
          <a:p>
            <a:pPr marL="12700" marR="772160">
              <a:lnSpc>
                <a:spcPct val="100000"/>
              </a:lnSpc>
              <a:spcBef>
                <a:spcPts val="21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Global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Investment  Partner</a:t>
            </a:r>
            <a:endParaRPr sz="3100">
              <a:latin typeface="Helvetica Neue"/>
              <a:cs typeface="Helvetica Neue"/>
            </a:endParaRPr>
          </a:p>
          <a:p>
            <a:pPr marL="12700" marR="124460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Global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Digital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Alliance  Partner: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Earth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Ledger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64" y="873048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15079" y="9613822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27543" y="9021274"/>
            <a:ext cx="12919501" cy="205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342945" y="8458246"/>
            <a:ext cx="315785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April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12957" y="5391977"/>
            <a:ext cx="12919501" cy="2055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27543" y="6601746"/>
            <a:ext cx="12919501" cy="205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27543" y="7811510"/>
            <a:ext cx="12919501" cy="20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61963" y="2479370"/>
            <a:ext cx="69557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20 - 25 September 2018: </a:t>
            </a: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Agreed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to 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realign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event to</a:t>
            </a:r>
            <a:r>
              <a:rPr sz="21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2022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48828" y="3735876"/>
            <a:ext cx="2078989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14 October</a:t>
            </a:r>
            <a:r>
              <a:rPr sz="215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69175"/>
            <a:ext cx="6454140" cy="9089390"/>
          </a:xfrm>
          <a:custGeom>
            <a:avLst/>
            <a:gdLst/>
            <a:ahLst/>
            <a:cxnLst/>
            <a:rect l="l" t="t" r="r" b="b"/>
            <a:pathLst>
              <a:path w="6454140" h="9089390">
                <a:moveTo>
                  <a:pt x="0" y="9089325"/>
                </a:moveTo>
                <a:lnTo>
                  <a:pt x="0" y="0"/>
                </a:lnTo>
                <a:lnTo>
                  <a:pt x="6454096" y="0"/>
                </a:lnTo>
                <a:lnTo>
                  <a:pt x="6454096" y="9089325"/>
                </a:lnTo>
                <a:lnTo>
                  <a:pt x="0" y="9089325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722" y="2646904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1.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722" y="3861527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2.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9" y="353275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5079" y="4748965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534957"/>
            <a:ext cx="5363845" cy="104775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74955" rIns="0" bIns="0" rtlCol="0">
            <a:spAutoFit/>
          </a:bodyPr>
          <a:lstStyle/>
          <a:p>
            <a:pPr marL="2480310">
              <a:lnSpc>
                <a:spcPct val="100000"/>
              </a:lnSpc>
              <a:spcBef>
                <a:spcPts val="2165"/>
              </a:spcBef>
            </a:pP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Last 8</a:t>
            </a:r>
            <a:r>
              <a:rPr sz="3100" spc="-35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000000"/>
                </a:solidFill>
                <a:latin typeface="Helvetica Neue"/>
                <a:cs typeface="Helvetica Neue"/>
              </a:rPr>
              <a:t>Months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3428" y="534957"/>
            <a:ext cx="14335760" cy="1047750"/>
          </a:xfrm>
          <a:custGeom>
            <a:avLst/>
            <a:gdLst/>
            <a:ahLst/>
            <a:cxnLst/>
            <a:rect l="l" t="t" r="r" b="b"/>
            <a:pathLst>
              <a:path w="14335760" h="1047750">
                <a:moveTo>
                  <a:pt x="0" y="0"/>
                </a:moveTo>
                <a:lnTo>
                  <a:pt x="14335657" y="0"/>
                </a:lnTo>
                <a:lnTo>
                  <a:pt x="14335657" y="1047224"/>
                </a:lnTo>
                <a:lnTo>
                  <a:pt x="0" y="10472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58430" y="793558"/>
            <a:ext cx="29762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September</a:t>
            </a:r>
            <a:r>
              <a:rPr sz="310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68513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17" y="0"/>
                </a:moveTo>
                <a:lnTo>
                  <a:pt x="0" y="0"/>
                </a:lnTo>
                <a:lnTo>
                  <a:pt x="250903" y="251667"/>
                </a:lnTo>
                <a:lnTo>
                  <a:pt x="50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17477" y="793558"/>
            <a:ext cx="285115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December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2018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629414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869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146044" y="793558"/>
            <a:ext cx="181165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April</a:t>
            </a:r>
            <a:r>
              <a:rPr sz="3100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151279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303229" y="793558"/>
            <a:ext cx="258508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February</a:t>
            </a:r>
            <a:r>
              <a:rPr sz="310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390346" y="1411119"/>
            <a:ext cx="502284" cy="252095"/>
          </a:xfrm>
          <a:custGeom>
            <a:avLst/>
            <a:gdLst/>
            <a:ahLst/>
            <a:cxnLst/>
            <a:rect l="l" t="t" r="r" b="b"/>
            <a:pathLst>
              <a:path w="502284" h="252094">
                <a:moveTo>
                  <a:pt x="501764" y="0"/>
                </a:moveTo>
                <a:lnTo>
                  <a:pt x="0" y="0"/>
                </a:lnTo>
                <a:lnTo>
                  <a:pt x="250882" y="251667"/>
                </a:lnTo>
                <a:lnTo>
                  <a:pt x="501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5664" y="5086621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3.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5079" y="5965179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332473" y="4856261"/>
            <a:ext cx="31280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May</a:t>
            </a:r>
            <a:r>
              <a:rPr sz="215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664" y="6259360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4.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5079" y="7181394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217232" y="6091826"/>
            <a:ext cx="32435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February 2019 - May</a:t>
            </a:r>
            <a:r>
              <a:rPr sz="2150" spc="-7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664" y="7515866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5.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5079" y="8397608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82843" y="7285507"/>
            <a:ext cx="46151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October 2018 - April 2019:</a:t>
            </a:r>
            <a:r>
              <a:rPr sz="2150" spc="-5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Confirmed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5664" y="8730489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6.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5079" y="9613822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342945" y="8458246"/>
            <a:ext cx="315785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January 2019 - April</a:t>
            </a:r>
            <a:r>
              <a:rPr sz="2150" spc="-6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0039" y="2427016"/>
            <a:ext cx="4299585" cy="8272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911860">
              <a:lnSpc>
                <a:spcPct val="100000"/>
              </a:lnSpc>
              <a:spcBef>
                <a:spcPts val="13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AIPH 2018 Annual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Congress</a:t>
            </a:r>
            <a:r>
              <a:rPr sz="3100" spc="-8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(Padova)</a:t>
            </a:r>
            <a:endParaRPr sz="3100">
              <a:latin typeface="Helvetica Neue"/>
              <a:cs typeface="Helvetica Neue"/>
            </a:endParaRPr>
          </a:p>
          <a:p>
            <a:pPr marL="12700" marR="283845">
              <a:lnSpc>
                <a:spcPct val="100000"/>
              </a:lnSpc>
              <a:spcBef>
                <a:spcPts val="2125"/>
              </a:spcBef>
            </a:pP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Financial</a:t>
            </a:r>
            <a:r>
              <a:rPr sz="3100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Commitment  State</a:t>
            </a:r>
            <a:r>
              <a:rPr sz="31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Treasure</a:t>
            </a:r>
            <a:endParaRPr sz="3100">
              <a:latin typeface="Helvetica Neue"/>
              <a:cs typeface="Helvetica Neue"/>
            </a:endParaRPr>
          </a:p>
          <a:p>
            <a:pPr marL="12700" marR="704850">
              <a:lnSpc>
                <a:spcPct val="100000"/>
              </a:lnSpc>
              <a:spcBef>
                <a:spcPts val="2125"/>
              </a:spcBef>
            </a:pP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Internal</a:t>
            </a:r>
            <a:r>
              <a:rPr sz="31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Stakeholder  Consultation</a:t>
            </a:r>
            <a:endParaRPr sz="3100">
              <a:latin typeface="Helvetica Neue"/>
              <a:cs typeface="Helvetica Neue"/>
            </a:endParaRPr>
          </a:p>
          <a:p>
            <a:pPr marL="12700" marR="653415">
              <a:lnSpc>
                <a:spcPct val="100000"/>
              </a:lnSpc>
              <a:spcBef>
                <a:spcPts val="2125"/>
              </a:spcBef>
            </a:pP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Validation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r>
              <a:rPr sz="3100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Australis 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Business</a:t>
            </a:r>
            <a:r>
              <a:rPr sz="31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Model</a:t>
            </a:r>
            <a:endParaRPr sz="3100">
              <a:latin typeface="Helvetica Neue"/>
              <a:cs typeface="Helvetica Neue"/>
            </a:endParaRPr>
          </a:p>
          <a:p>
            <a:pPr marL="12700" marR="1050925">
              <a:lnSpc>
                <a:spcPct val="100000"/>
              </a:lnSpc>
              <a:spcBef>
                <a:spcPts val="2120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Global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Investment  Partner</a:t>
            </a:r>
            <a:endParaRPr sz="3100">
              <a:latin typeface="Helvetica Neue"/>
              <a:cs typeface="Helvetica Neue"/>
            </a:endParaRPr>
          </a:p>
          <a:p>
            <a:pPr marL="12700" marR="403225">
              <a:lnSpc>
                <a:spcPct val="100000"/>
              </a:lnSpc>
              <a:spcBef>
                <a:spcPts val="2125"/>
              </a:spcBef>
            </a:pP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Global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Digital</a:t>
            </a:r>
            <a:r>
              <a:rPr sz="3100" spc="-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Alliance  Partner: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Earth</a:t>
            </a:r>
            <a:r>
              <a:rPr sz="3100" spc="-4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Ledger</a:t>
            </a:r>
            <a:endParaRPr sz="3100">
              <a:latin typeface="Helvetica Neue"/>
              <a:cs typeface="Helvetica Neue"/>
            </a:endParaRPr>
          </a:p>
          <a:p>
            <a:pPr marL="12700" marR="5080">
              <a:lnSpc>
                <a:spcPct val="100000"/>
              </a:lnSpc>
              <a:spcBef>
                <a:spcPts val="2210"/>
              </a:spcBef>
            </a:pPr>
            <a:r>
              <a:rPr sz="3100" spc="25" dirty="0">
                <a:solidFill>
                  <a:srgbClr val="FFFFFF"/>
                </a:solidFill>
                <a:latin typeface="Helvetica Neue"/>
                <a:cs typeface="Helvetica Neue"/>
              </a:rPr>
              <a:t>NSW </a:t>
            </a:r>
            <a:r>
              <a:rPr sz="3100" spc="15" dirty="0">
                <a:solidFill>
                  <a:srgbClr val="FFFFFF"/>
                </a:solidFill>
                <a:latin typeface="Helvetica Neue"/>
                <a:cs typeface="Helvetica Neue"/>
              </a:rPr>
              <a:t>State</a:t>
            </a:r>
            <a:r>
              <a:rPr sz="3100" spc="-7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Helvetica Neue"/>
                <a:cs typeface="Helvetica Neue"/>
              </a:rPr>
              <a:t>Government  </a:t>
            </a:r>
            <a:r>
              <a:rPr sz="3100" spc="10" dirty="0">
                <a:solidFill>
                  <a:srgbClr val="FFFFFF"/>
                </a:solidFill>
                <a:latin typeface="Helvetica Neue"/>
                <a:cs typeface="Helvetica Neue"/>
              </a:rPr>
              <a:t>Elections</a:t>
            </a:r>
            <a:endParaRPr sz="3100">
              <a:latin typeface="Helvetica Neue"/>
              <a:cs typeface="Helvetica Neu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5664" y="9945112"/>
            <a:ext cx="3752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FFFFFF"/>
                </a:solidFill>
                <a:latin typeface="Helvetica Neue"/>
                <a:cs typeface="Helvetica Neue"/>
              </a:rPr>
              <a:t>7.</a:t>
            </a:r>
            <a:endParaRPr sz="3300">
              <a:latin typeface="Helvetica Neue"/>
              <a:cs typeface="Helvetica Neu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27543" y="10231039"/>
            <a:ext cx="12919501" cy="20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4374296" y="9683339"/>
            <a:ext cx="52755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15" dirty="0">
                <a:solidFill>
                  <a:srgbClr val="FFFFFF"/>
                </a:solidFill>
                <a:latin typeface="Helvetica Neue"/>
                <a:cs typeface="Helvetica Neue"/>
              </a:rPr>
              <a:t>23rd March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2019: Existiing NLP</a:t>
            </a:r>
            <a:r>
              <a:rPr sz="2150" spc="-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Helvetica Neue"/>
                <a:cs typeface="Helvetica Neue"/>
              </a:rPr>
              <a:t>Re-elected</a:t>
            </a:r>
            <a:endParaRPr sz="2150">
              <a:latin typeface="Helvetica Neue"/>
              <a:cs typeface="Helvetica Neu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5079" y="10830042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4">
                <a:moveTo>
                  <a:pt x="0" y="0"/>
                </a:moveTo>
                <a:lnTo>
                  <a:pt x="61398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27543" y="9021274"/>
            <a:ext cx="12919501" cy="205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44303" y="2832745"/>
            <a:ext cx="13256873" cy="559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12957" y="4267110"/>
            <a:ext cx="12919501" cy="2055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12957" y="5391977"/>
            <a:ext cx="12919501" cy="2055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27543" y="6601746"/>
            <a:ext cx="12919501" cy="205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27543" y="7811510"/>
            <a:ext cx="12919501" cy="205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1502</Words>
  <Application>Microsoft Macintosh PowerPoint</Application>
  <PresentationFormat>Custom</PresentationFormat>
  <Paragraphs>457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Helvetica</vt:lpstr>
      <vt:lpstr>Helvetica Neue</vt:lpstr>
      <vt:lpstr>Raleway</vt:lpstr>
      <vt:lpstr>Times New Roman</vt:lpstr>
      <vt:lpstr>Office Theme</vt:lpstr>
      <vt:lpstr>PowerPoint Presentation</vt:lpstr>
      <vt:lpstr>PowerPoint Presentation</vt:lpstr>
      <vt:lpstr>Last 8 Months</vt:lpstr>
      <vt:lpstr>Last 8 Months</vt:lpstr>
      <vt:lpstr>Last 8 Months</vt:lpstr>
      <vt:lpstr>Last 8 Months</vt:lpstr>
      <vt:lpstr>Last 8 Months</vt:lpstr>
      <vt:lpstr>Last 8 Months</vt:lpstr>
      <vt:lpstr>Last 8 Months</vt:lpstr>
      <vt:lpstr>Next 3 Months</vt:lpstr>
      <vt:lpstr>Next 3 Months</vt:lpstr>
      <vt:lpstr>Next 3 Months</vt:lpstr>
      <vt:lpstr>Next 3 Months</vt:lpstr>
      <vt:lpstr>Next 3 Months</vt:lpstr>
      <vt:lpstr>Next 12 Months</vt:lpstr>
      <vt:lpstr>Next 12 Months</vt:lpstr>
      <vt:lpstr>Next 12 Months</vt:lpstr>
      <vt:lpstr>Next 12 Months</vt:lpstr>
      <vt:lpstr>Next 12 Months</vt:lpstr>
      <vt:lpstr>Next 12 Months</vt:lpstr>
      <vt:lpstr>Next 12 Months</vt:lpstr>
      <vt:lpstr>Next 12 Months</vt:lpstr>
      <vt:lpstr>Next 3 Years</vt:lpstr>
      <vt:lpstr>Next 3 Years</vt:lpstr>
      <vt:lpstr>Next 3 Years</vt:lpstr>
      <vt:lpstr>Next 3 Years</vt:lpstr>
      <vt:lpstr>Next 3 Years</vt:lpstr>
      <vt:lpstr>Next 3 Years</vt:lpstr>
      <vt:lpstr>PowerPoint Presentation</vt:lpstr>
      <vt:lpstr>PowerPoint Presentation</vt:lpstr>
      <vt:lpstr>A Global Log of  Environmental  Challenges and Solutions</vt:lpstr>
      <vt:lpstr>PowerPoint Presentation</vt:lpstr>
      <vt:lpstr>Earth Ledger  Network</vt:lpstr>
      <vt:lpstr>VISION</vt:lpstr>
      <vt:lpstr>Organize &amp; Mobilize the  Restoration of Planet Earth</vt:lpstr>
      <vt:lpstr>An Autonomous Community</vt:lpstr>
      <vt:lpstr>Provide an Online</vt:lpstr>
      <vt:lpstr>Financial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 Priest</cp:lastModifiedBy>
  <cp:revision>1</cp:revision>
  <dcterms:created xsi:type="dcterms:W3CDTF">2019-03-31T17:44:48Z</dcterms:created>
  <dcterms:modified xsi:type="dcterms:W3CDTF">2019-03-31T17:47:02Z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2019-03-31T00:00:00Z</vt:filetime>
  </property>
</Properties>
</file>