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5.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31"/>
  </p:notesMasterIdLst>
  <p:sldIdLst>
    <p:sldId id="275" r:id="rId6"/>
    <p:sldId id="3368" r:id="rId7"/>
    <p:sldId id="3348" r:id="rId8"/>
    <p:sldId id="3358" r:id="rId9"/>
    <p:sldId id="3316" r:id="rId10"/>
    <p:sldId id="3350" r:id="rId11"/>
    <p:sldId id="3359" r:id="rId12"/>
    <p:sldId id="3347" r:id="rId13"/>
    <p:sldId id="3383" r:id="rId14"/>
    <p:sldId id="400" r:id="rId15"/>
    <p:sldId id="3320" r:id="rId16"/>
    <p:sldId id="3382" r:id="rId17"/>
    <p:sldId id="3385" r:id="rId18"/>
    <p:sldId id="2569" r:id="rId19"/>
    <p:sldId id="3371" r:id="rId20"/>
    <p:sldId id="3373" r:id="rId21"/>
    <p:sldId id="3374" r:id="rId22"/>
    <p:sldId id="3376" r:id="rId23"/>
    <p:sldId id="3377" r:id="rId24"/>
    <p:sldId id="3378" r:id="rId25"/>
    <p:sldId id="3379" r:id="rId26"/>
    <p:sldId id="3380" r:id="rId27"/>
    <p:sldId id="3381" r:id="rId28"/>
    <p:sldId id="3366" r:id="rId29"/>
    <p:sldId id="270" r:id="rId30"/>
  </p:sldIdLst>
  <p:sldSz cx="12096750" cy="680402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3" userDrawn="1">
          <p15:clr>
            <a:srgbClr val="A4A3A4"/>
          </p15:clr>
        </p15:guide>
        <p15:guide id="2" pos="38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992"/>
    <a:srgbClr val="A9C47F"/>
    <a:srgbClr val="8F7EA3"/>
    <a:srgbClr val="000000"/>
    <a:srgbClr val="101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5EA5A1-15B9-4884-9281-9A8B2143E3C2}" v="186" dt="2019-08-28T12:24:58.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3220" autoAdjust="0"/>
  </p:normalViewPr>
  <p:slideViewPr>
    <p:cSldViewPr snapToGrid="0">
      <p:cViewPr varScale="1">
        <p:scale>
          <a:sx n="71" d="100"/>
          <a:sy n="71" d="100"/>
        </p:scale>
        <p:origin x="882" y="72"/>
      </p:cViewPr>
      <p:guideLst>
        <p:guide orient="horz" pos="2143"/>
        <p:guide pos="381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ähne" userId="8322e7ff-7cfd-40a3-9678-01f07c6184d0" providerId="ADAL" clId="{D75EA5A1-15B9-4884-9281-9A8B2143E3C2}"/>
    <pc:docChg chg="custSel addSld delSld modSld">
      <pc:chgData name="Anna Kähne" userId="8322e7ff-7cfd-40a3-9678-01f07c6184d0" providerId="ADAL" clId="{D75EA5A1-15B9-4884-9281-9A8B2143E3C2}" dt="2019-08-28T13:29:06.267" v="268" actId="6549"/>
      <pc:docMkLst>
        <pc:docMk/>
      </pc:docMkLst>
      <pc:sldChg chg="modSp">
        <pc:chgData name="Anna Kähne" userId="8322e7ff-7cfd-40a3-9678-01f07c6184d0" providerId="ADAL" clId="{D75EA5A1-15B9-4884-9281-9A8B2143E3C2}" dt="2019-08-28T12:01:35.254" v="4" actId="20577"/>
        <pc:sldMkLst>
          <pc:docMk/>
          <pc:sldMk cId="458310707" sldId="275"/>
        </pc:sldMkLst>
        <pc:spChg chg="mod">
          <ac:chgData name="Anna Kähne" userId="8322e7ff-7cfd-40a3-9678-01f07c6184d0" providerId="ADAL" clId="{D75EA5A1-15B9-4884-9281-9A8B2143E3C2}" dt="2019-08-28T12:01:35.254" v="4" actId="20577"/>
          <ac:spMkLst>
            <pc:docMk/>
            <pc:sldMk cId="458310707" sldId="275"/>
            <ac:spMk id="2" creationId="{C733091B-C3E1-8240-BCFA-17628FC6706B}"/>
          </ac:spMkLst>
        </pc:spChg>
        <pc:spChg chg="mod">
          <ac:chgData name="Anna Kähne" userId="8322e7ff-7cfd-40a3-9678-01f07c6184d0" providerId="ADAL" clId="{D75EA5A1-15B9-4884-9281-9A8B2143E3C2}" dt="2019-08-28T12:01:32" v="2" actId="20577"/>
          <ac:spMkLst>
            <pc:docMk/>
            <pc:sldMk cId="458310707" sldId="275"/>
            <ac:spMk id="4" creationId="{2CF0D595-B3BC-AD48-93A2-E763B18D9DAF}"/>
          </ac:spMkLst>
        </pc:spChg>
      </pc:sldChg>
      <pc:sldChg chg="modSp">
        <pc:chgData name="Anna Kähne" userId="8322e7ff-7cfd-40a3-9678-01f07c6184d0" providerId="ADAL" clId="{D75EA5A1-15B9-4884-9281-9A8B2143E3C2}" dt="2019-08-28T12:01:58.668" v="19" actId="20577"/>
        <pc:sldMkLst>
          <pc:docMk/>
          <pc:sldMk cId="1130917429" sldId="400"/>
        </pc:sldMkLst>
        <pc:spChg chg="mod">
          <ac:chgData name="Anna Kähne" userId="8322e7ff-7cfd-40a3-9678-01f07c6184d0" providerId="ADAL" clId="{D75EA5A1-15B9-4884-9281-9A8B2143E3C2}" dt="2019-08-28T12:01:58.668" v="19" actId="20577"/>
          <ac:spMkLst>
            <pc:docMk/>
            <pc:sldMk cId="1130917429" sldId="400"/>
            <ac:spMk id="8" creationId="{00000000-0000-0000-0000-000000000000}"/>
          </ac:spMkLst>
        </pc:spChg>
      </pc:sldChg>
      <pc:sldChg chg="del">
        <pc:chgData name="Anna Kähne" userId="8322e7ff-7cfd-40a3-9678-01f07c6184d0" providerId="ADAL" clId="{D75EA5A1-15B9-4884-9281-9A8B2143E3C2}" dt="2019-08-28T12:02:01.036" v="20" actId="2696"/>
        <pc:sldMkLst>
          <pc:docMk/>
          <pc:sldMk cId="2908354863" sldId="3311"/>
        </pc:sldMkLst>
      </pc:sldChg>
      <pc:sldChg chg="modSp">
        <pc:chgData name="Anna Kähne" userId="8322e7ff-7cfd-40a3-9678-01f07c6184d0" providerId="ADAL" clId="{D75EA5A1-15B9-4884-9281-9A8B2143E3C2}" dt="2019-08-28T12:05:24.124" v="23" actId="20577"/>
        <pc:sldMkLst>
          <pc:docMk/>
          <pc:sldMk cId="2212203009" sldId="3320"/>
        </pc:sldMkLst>
        <pc:spChg chg="mod">
          <ac:chgData name="Anna Kähne" userId="8322e7ff-7cfd-40a3-9678-01f07c6184d0" providerId="ADAL" clId="{D75EA5A1-15B9-4884-9281-9A8B2143E3C2}" dt="2019-08-28T12:05:24.124" v="23" actId="20577"/>
          <ac:spMkLst>
            <pc:docMk/>
            <pc:sldMk cId="2212203009" sldId="3320"/>
            <ac:spMk id="5" creationId="{3F0A3511-CC18-4DFA-AFEA-5D7589CA5754}"/>
          </ac:spMkLst>
        </pc:spChg>
      </pc:sldChg>
      <pc:sldChg chg="addSp modSp add modAnim modNotesTx">
        <pc:chgData name="Anna Kähne" userId="8322e7ff-7cfd-40a3-9678-01f07c6184d0" providerId="ADAL" clId="{D75EA5A1-15B9-4884-9281-9A8B2143E3C2}" dt="2019-08-28T13:29:06.267" v="268" actId="6549"/>
        <pc:sldMkLst>
          <pc:docMk/>
          <pc:sldMk cId="3655285019" sldId="3383"/>
        </pc:sldMkLst>
        <pc:spChg chg="mod">
          <ac:chgData name="Anna Kähne" userId="8322e7ff-7cfd-40a3-9678-01f07c6184d0" providerId="ADAL" clId="{D75EA5A1-15B9-4884-9281-9A8B2143E3C2}" dt="2019-08-28T12:27:02.107" v="267" actId="1038"/>
          <ac:spMkLst>
            <pc:docMk/>
            <pc:sldMk cId="3655285019" sldId="3383"/>
            <ac:spMk id="13" creationId="{77785E9A-7468-4E79-9EE4-5DB19F16ADE3}"/>
          </ac:spMkLst>
        </pc:spChg>
        <pc:spChg chg="mod">
          <ac:chgData name="Anna Kähne" userId="8322e7ff-7cfd-40a3-9678-01f07c6184d0" providerId="ADAL" clId="{D75EA5A1-15B9-4884-9281-9A8B2143E3C2}" dt="2019-08-28T12:26:47.786" v="257" actId="1035"/>
          <ac:spMkLst>
            <pc:docMk/>
            <pc:sldMk cId="3655285019" sldId="3383"/>
            <ac:spMk id="68" creationId="{4BAA358D-1B8B-4DC8-AB6B-876B1A97DB80}"/>
          </ac:spMkLst>
        </pc:spChg>
        <pc:spChg chg="mod">
          <ac:chgData name="Anna Kähne" userId="8322e7ff-7cfd-40a3-9678-01f07c6184d0" providerId="ADAL" clId="{D75EA5A1-15B9-4884-9281-9A8B2143E3C2}" dt="2019-08-28T12:06:05.936" v="26" actId="554"/>
          <ac:spMkLst>
            <pc:docMk/>
            <pc:sldMk cId="3655285019" sldId="3383"/>
            <ac:spMk id="83" creationId="{0096928C-C9F3-4133-8CB9-EFDD7415E39C}"/>
          </ac:spMkLst>
        </pc:spChg>
        <pc:spChg chg="mod">
          <ac:chgData name="Anna Kähne" userId="8322e7ff-7cfd-40a3-9678-01f07c6184d0" providerId="ADAL" clId="{D75EA5A1-15B9-4884-9281-9A8B2143E3C2}" dt="2019-08-28T12:06:11.641" v="28" actId="1037"/>
          <ac:spMkLst>
            <pc:docMk/>
            <pc:sldMk cId="3655285019" sldId="3383"/>
            <ac:spMk id="88" creationId="{989A5393-D0C1-47D1-95D0-F57E85BEE579}"/>
          </ac:spMkLst>
        </pc:spChg>
        <pc:spChg chg="mod">
          <ac:chgData name="Anna Kähne" userId="8322e7ff-7cfd-40a3-9678-01f07c6184d0" providerId="ADAL" clId="{D75EA5A1-15B9-4884-9281-9A8B2143E3C2}" dt="2019-08-28T12:06:11.641" v="28" actId="1037"/>
          <ac:spMkLst>
            <pc:docMk/>
            <pc:sldMk cId="3655285019" sldId="3383"/>
            <ac:spMk id="89" creationId="{3CB75F6E-C6D6-4695-9A0F-639CB2F51317}"/>
          </ac:spMkLst>
        </pc:spChg>
        <pc:grpChg chg="add mod">
          <ac:chgData name="Anna Kähne" userId="8322e7ff-7cfd-40a3-9678-01f07c6184d0" providerId="ADAL" clId="{D75EA5A1-15B9-4884-9281-9A8B2143E3C2}" dt="2019-08-28T12:06:05.936" v="26" actId="554"/>
          <ac:grpSpMkLst>
            <pc:docMk/>
            <pc:sldMk cId="3655285019" sldId="3383"/>
            <ac:grpSpMk id="5" creationId="{114711BF-771A-41A8-A7E2-E988CC7CCDC7}"/>
          </ac:grpSpMkLst>
        </pc:grpChg>
        <pc:grpChg chg="mod">
          <ac:chgData name="Anna Kähne" userId="8322e7ff-7cfd-40a3-9678-01f07c6184d0" providerId="ADAL" clId="{D75EA5A1-15B9-4884-9281-9A8B2143E3C2}" dt="2019-08-28T12:05:53.791" v="25" actId="164"/>
          <ac:grpSpMkLst>
            <pc:docMk/>
            <pc:sldMk cId="3655285019" sldId="3383"/>
            <ac:grpSpMk id="14" creationId="{DC988479-CEFC-47B9-8B2C-39CA95171E66}"/>
          </ac:grpSpMkLst>
        </pc:grpChg>
        <pc:grpChg chg="mod">
          <ac:chgData name="Anna Kähne" userId="8322e7ff-7cfd-40a3-9678-01f07c6184d0" providerId="ADAL" clId="{D75EA5A1-15B9-4884-9281-9A8B2143E3C2}" dt="2019-08-28T12:26:58.221" v="262" actId="1038"/>
          <ac:grpSpMkLst>
            <pc:docMk/>
            <pc:sldMk cId="3655285019" sldId="3383"/>
            <ac:grpSpMk id="16" creationId="{D70D4CA2-C4F7-41B6-9408-2C4AE6B035ED}"/>
          </ac:grpSpMkLst>
        </pc:grpChg>
        <pc:grpChg chg="add mod">
          <ac:chgData name="Anna Kähne" userId="8322e7ff-7cfd-40a3-9678-01f07c6184d0" providerId="ADAL" clId="{D75EA5A1-15B9-4884-9281-9A8B2143E3C2}" dt="2019-08-28T12:06:05.936" v="26" actId="554"/>
          <ac:grpSpMkLst>
            <pc:docMk/>
            <pc:sldMk cId="3655285019" sldId="3383"/>
            <ac:grpSpMk id="17" creationId="{E563424E-2BBF-4418-9F1B-F31E95CAEEDA}"/>
          </ac:grpSpMkLst>
        </pc:grpChg>
      </pc:sldChg>
      <pc:sldChg chg="add del">
        <pc:chgData name="Anna Kähne" userId="8322e7ff-7cfd-40a3-9678-01f07c6184d0" providerId="ADAL" clId="{D75EA5A1-15B9-4884-9281-9A8B2143E3C2}" dt="2019-08-28T12:12:19.547" v="84" actId="2696"/>
        <pc:sldMkLst>
          <pc:docMk/>
          <pc:sldMk cId="4181115848" sldId="3384"/>
        </pc:sldMkLst>
      </pc:sldChg>
      <pc:sldChg chg="addSp delSp modSp add">
        <pc:chgData name="Anna Kähne" userId="8322e7ff-7cfd-40a3-9678-01f07c6184d0" providerId="ADAL" clId="{D75EA5A1-15B9-4884-9281-9A8B2143E3C2}" dt="2019-08-28T12:25:03.013" v="251" actId="1076"/>
        <pc:sldMkLst>
          <pc:docMk/>
          <pc:sldMk cId="1283550537" sldId="3385"/>
        </pc:sldMkLst>
        <pc:spChg chg="mod">
          <ac:chgData name="Anna Kähne" userId="8322e7ff-7cfd-40a3-9678-01f07c6184d0" providerId="ADAL" clId="{D75EA5A1-15B9-4884-9281-9A8B2143E3C2}" dt="2019-08-28T12:13:07.597" v="112" actId="20577"/>
          <ac:spMkLst>
            <pc:docMk/>
            <pc:sldMk cId="1283550537" sldId="3385"/>
            <ac:spMk id="6" creationId="{617DE328-2657-4317-8FEA-F52E23381C29}"/>
          </ac:spMkLst>
        </pc:spChg>
        <pc:spChg chg="mod">
          <ac:chgData name="Anna Kähne" userId="8322e7ff-7cfd-40a3-9678-01f07c6184d0" providerId="ADAL" clId="{D75EA5A1-15B9-4884-9281-9A8B2143E3C2}" dt="2019-08-28T12:13:31.551" v="153" actId="20577"/>
          <ac:spMkLst>
            <pc:docMk/>
            <pc:sldMk cId="1283550537" sldId="3385"/>
            <ac:spMk id="8" creationId="{B05F6F52-9E56-429B-A590-64C3B95E974C}"/>
          </ac:spMkLst>
        </pc:spChg>
        <pc:spChg chg="mod">
          <ac:chgData name="Anna Kähne" userId="8322e7ff-7cfd-40a3-9678-01f07c6184d0" providerId="ADAL" clId="{D75EA5A1-15B9-4884-9281-9A8B2143E3C2}" dt="2019-08-28T12:23:48.304" v="200" actId="20577"/>
          <ac:spMkLst>
            <pc:docMk/>
            <pc:sldMk cId="1283550537" sldId="3385"/>
            <ac:spMk id="9" creationId="{47C24F33-C557-4F89-AC09-EF0344124FD6}"/>
          </ac:spMkLst>
        </pc:spChg>
        <pc:spChg chg="mod">
          <ac:chgData name="Anna Kähne" userId="8322e7ff-7cfd-40a3-9678-01f07c6184d0" providerId="ADAL" clId="{D75EA5A1-15B9-4884-9281-9A8B2143E3C2}" dt="2019-08-28T12:24:29.220" v="248" actId="14100"/>
          <ac:spMkLst>
            <pc:docMk/>
            <pc:sldMk cId="1283550537" sldId="3385"/>
            <ac:spMk id="16" creationId="{2DA0D81D-EEB9-4529-9925-3110E288B618}"/>
          </ac:spMkLst>
        </pc:spChg>
        <pc:spChg chg="mod">
          <ac:chgData name="Anna Kähne" userId="8322e7ff-7cfd-40a3-9678-01f07c6184d0" providerId="ADAL" clId="{D75EA5A1-15B9-4884-9281-9A8B2143E3C2}" dt="2019-08-28T12:25:03.013" v="251" actId="1076"/>
          <ac:spMkLst>
            <pc:docMk/>
            <pc:sldMk cId="1283550537" sldId="3385"/>
            <ac:spMk id="21" creationId="{A8A8E043-964A-42D5-923D-48203441AAE5}"/>
          </ac:spMkLst>
        </pc:spChg>
        <pc:picChg chg="add mod ord">
          <ac:chgData name="Anna Kähne" userId="8322e7ff-7cfd-40a3-9678-01f07c6184d0" providerId="ADAL" clId="{D75EA5A1-15B9-4884-9281-9A8B2143E3C2}" dt="2019-08-28T12:23:12.329" v="166" actId="167"/>
          <ac:picMkLst>
            <pc:docMk/>
            <pc:sldMk cId="1283550537" sldId="3385"/>
            <ac:picMk id="4" creationId="{2A58CB55-CE59-4C9C-8420-D4DEFBCBA8EC}"/>
          </ac:picMkLst>
        </pc:picChg>
        <pc:picChg chg="del">
          <ac:chgData name="Anna Kähne" userId="8322e7ff-7cfd-40a3-9678-01f07c6184d0" providerId="ADAL" clId="{D75EA5A1-15B9-4884-9281-9A8B2143E3C2}" dt="2019-08-28T12:23:06.083" v="164" actId="478"/>
          <ac:picMkLst>
            <pc:docMk/>
            <pc:sldMk cId="1283550537" sldId="3385"/>
            <ac:picMk id="12" creationId="{E966EB45-7EE7-4766-BCA7-C6D83DCD1A9D}"/>
          </ac:picMkLst>
        </pc:picChg>
      </pc:sldChg>
    </pc:docChg>
  </pc:docChgLst>
  <pc:docChgLst>
    <pc:chgData name=" " userId="fec37c49-84bc-4f6f-af92-efffa9c43435" providerId="ADAL" clId="{68B738CC-C1A3-48E8-8ABB-A797698523A9}"/>
    <pc:docChg chg="undo redo custSel addSld delSld modSld sldOrd modNotesMaster">
      <pc:chgData name=" " userId="fec37c49-84bc-4f6f-af92-efffa9c43435" providerId="ADAL" clId="{68B738CC-C1A3-48E8-8ABB-A797698523A9}" dt="2019-08-14T11:31:40.613" v="1842" actId="20577"/>
      <pc:docMkLst>
        <pc:docMk/>
      </pc:docMkLst>
      <pc:sldChg chg="modSp">
        <pc:chgData name=" " userId="fec37c49-84bc-4f6f-af92-efffa9c43435" providerId="ADAL" clId="{68B738CC-C1A3-48E8-8ABB-A797698523A9}" dt="2019-08-14T11:18:34.174" v="1682" actId="20577"/>
        <pc:sldMkLst>
          <pc:docMk/>
          <pc:sldMk cId="458310707" sldId="275"/>
        </pc:sldMkLst>
        <pc:spChg chg="mod">
          <ac:chgData name=" " userId="fec37c49-84bc-4f6f-af92-efffa9c43435" providerId="ADAL" clId="{68B738CC-C1A3-48E8-8ABB-A797698523A9}" dt="2019-08-14T11:18:34.174" v="1682" actId="20577"/>
          <ac:spMkLst>
            <pc:docMk/>
            <pc:sldMk cId="458310707" sldId="275"/>
            <ac:spMk id="2" creationId="{C733091B-C3E1-8240-BCFA-17628FC6706B}"/>
          </ac:spMkLst>
        </pc:spChg>
      </pc:sldChg>
      <pc:sldChg chg="modSp">
        <pc:chgData name=" " userId="fec37c49-84bc-4f6f-af92-efffa9c43435" providerId="ADAL" clId="{68B738CC-C1A3-48E8-8ABB-A797698523A9}" dt="2019-08-14T11:22:59.303" v="1683" actId="1076"/>
        <pc:sldMkLst>
          <pc:docMk/>
          <pc:sldMk cId="1130917429" sldId="400"/>
        </pc:sldMkLst>
        <pc:spChg chg="mod">
          <ac:chgData name=" " userId="fec37c49-84bc-4f6f-af92-efffa9c43435" providerId="ADAL" clId="{68B738CC-C1A3-48E8-8ABB-A797698523A9}" dt="2019-08-14T11:09:59.164" v="1627" actId="1076"/>
          <ac:spMkLst>
            <pc:docMk/>
            <pc:sldMk cId="1130917429" sldId="400"/>
            <ac:spMk id="7" creationId="{00000000-0000-0000-0000-000000000000}"/>
          </ac:spMkLst>
        </pc:spChg>
        <pc:spChg chg="mod">
          <ac:chgData name=" " userId="fec37c49-84bc-4f6f-af92-efffa9c43435" providerId="ADAL" clId="{68B738CC-C1A3-48E8-8ABB-A797698523A9}" dt="2019-08-14T11:22:59.303" v="1683" actId="1076"/>
          <ac:spMkLst>
            <pc:docMk/>
            <pc:sldMk cId="1130917429" sldId="400"/>
            <ac:spMk id="8" creationId="{00000000-0000-0000-0000-000000000000}"/>
          </ac:spMkLst>
        </pc:spChg>
        <pc:graphicFrameChg chg="mod">
          <ac:chgData name=" " userId="fec37c49-84bc-4f6f-af92-efffa9c43435" providerId="ADAL" clId="{68B738CC-C1A3-48E8-8ABB-A797698523A9}" dt="2019-08-14T11:09:53.318" v="1626"/>
          <ac:graphicFrameMkLst>
            <pc:docMk/>
            <pc:sldMk cId="1130917429" sldId="400"/>
            <ac:graphicFrameMk id="6" creationId="{00000000-0000-0000-0000-000000000000}"/>
          </ac:graphicFrameMkLst>
        </pc:graphicFrameChg>
      </pc:sldChg>
      <pc:sldChg chg="modSp">
        <pc:chgData name=" " userId="fec37c49-84bc-4f6f-af92-efffa9c43435" providerId="ADAL" clId="{68B738CC-C1A3-48E8-8ABB-A797698523A9}" dt="2019-08-14T11:25:24.087" v="1744" actId="20577"/>
        <pc:sldMkLst>
          <pc:docMk/>
          <pc:sldMk cId="2212203009" sldId="3320"/>
        </pc:sldMkLst>
        <pc:spChg chg="mod">
          <ac:chgData name=" " userId="fec37c49-84bc-4f6f-af92-efffa9c43435" providerId="ADAL" clId="{68B738CC-C1A3-48E8-8ABB-A797698523A9}" dt="2019-08-14T11:25:24.087" v="1744" actId="20577"/>
          <ac:spMkLst>
            <pc:docMk/>
            <pc:sldMk cId="2212203009" sldId="3320"/>
            <ac:spMk id="4" creationId="{10C76E07-2870-46BA-916A-3D5B298CEBD3}"/>
          </ac:spMkLst>
        </pc:spChg>
      </pc:sldChg>
      <pc:sldChg chg="ord">
        <pc:chgData name=" " userId="fec37c49-84bc-4f6f-af92-efffa9c43435" providerId="ADAL" clId="{68B738CC-C1A3-48E8-8ABB-A797698523A9}" dt="2019-08-14T08:51:34.345" v="10"/>
        <pc:sldMkLst>
          <pc:docMk/>
          <pc:sldMk cId="1583960999" sldId="3350"/>
        </pc:sldMkLst>
      </pc:sldChg>
      <pc:sldChg chg="addSp modSp">
        <pc:chgData name=" " userId="fec37c49-84bc-4f6f-af92-efffa9c43435" providerId="ADAL" clId="{68B738CC-C1A3-48E8-8ABB-A797698523A9}" dt="2019-08-14T09:15:15.120" v="272" actId="20577"/>
        <pc:sldMkLst>
          <pc:docMk/>
          <pc:sldMk cId="17269471" sldId="3359"/>
        </pc:sldMkLst>
        <pc:spChg chg="mod">
          <ac:chgData name=" " userId="fec37c49-84bc-4f6f-af92-efffa9c43435" providerId="ADAL" clId="{68B738CC-C1A3-48E8-8ABB-A797698523A9}" dt="2019-08-14T09:14:14.978" v="241" actId="1076"/>
          <ac:spMkLst>
            <pc:docMk/>
            <pc:sldMk cId="17269471" sldId="3359"/>
            <ac:spMk id="44" creationId="{1C28E501-DD72-664B-A394-DAAFD5D8CA64}"/>
          </ac:spMkLst>
        </pc:spChg>
        <pc:spChg chg="mod">
          <ac:chgData name=" " userId="fec37c49-84bc-4f6f-af92-efffa9c43435" providerId="ADAL" clId="{68B738CC-C1A3-48E8-8ABB-A797698523A9}" dt="2019-08-14T09:14:28.322" v="243" actId="1076"/>
          <ac:spMkLst>
            <pc:docMk/>
            <pc:sldMk cId="17269471" sldId="3359"/>
            <ac:spMk id="45" creationId="{E4AE5A04-B5BC-1E45-BF31-B819FB82B940}"/>
          </ac:spMkLst>
        </pc:spChg>
        <pc:spChg chg="mod">
          <ac:chgData name=" " userId="fec37c49-84bc-4f6f-af92-efffa9c43435" providerId="ADAL" clId="{68B738CC-C1A3-48E8-8ABB-A797698523A9}" dt="2019-08-14T09:05:45.612" v="18" actId="20577"/>
          <ac:spMkLst>
            <pc:docMk/>
            <pc:sldMk cId="17269471" sldId="3359"/>
            <ac:spMk id="47" creationId="{A084AAE5-43FB-3A43-8772-7D23740915DF}"/>
          </ac:spMkLst>
        </pc:spChg>
        <pc:spChg chg="mod">
          <ac:chgData name=" " userId="fec37c49-84bc-4f6f-af92-efffa9c43435" providerId="ADAL" clId="{68B738CC-C1A3-48E8-8ABB-A797698523A9}" dt="2019-08-14T09:11:41.854" v="153" actId="1076"/>
          <ac:spMkLst>
            <pc:docMk/>
            <pc:sldMk cId="17269471" sldId="3359"/>
            <ac:spMk id="48" creationId="{7516C0D8-A00D-7C48-9FD8-2E2118F6433C}"/>
          </ac:spMkLst>
        </pc:spChg>
        <pc:spChg chg="mod">
          <ac:chgData name=" " userId="fec37c49-84bc-4f6f-af92-efffa9c43435" providerId="ADAL" clId="{68B738CC-C1A3-48E8-8ABB-A797698523A9}" dt="2019-08-14T09:15:15.120" v="272" actId="20577"/>
          <ac:spMkLst>
            <pc:docMk/>
            <pc:sldMk cId="17269471" sldId="3359"/>
            <ac:spMk id="49" creationId="{6A2E26DF-C4E9-7140-984D-E01B223BCE84}"/>
          </ac:spMkLst>
        </pc:spChg>
        <pc:picChg chg="add mod">
          <ac:chgData name=" " userId="fec37c49-84bc-4f6f-af92-efffa9c43435" providerId="ADAL" clId="{68B738CC-C1A3-48E8-8ABB-A797698523A9}" dt="2019-08-14T09:05:36.498" v="14" actId="1076"/>
          <ac:picMkLst>
            <pc:docMk/>
            <pc:sldMk cId="17269471" sldId="3359"/>
            <ac:picMk id="4" creationId="{F63C736E-DBF1-4A1A-91B9-1388F6C48E97}"/>
          </ac:picMkLst>
        </pc:picChg>
      </pc:sldChg>
      <pc:sldChg chg="addSp delSp modSp add ord">
        <pc:chgData name=" " userId="fec37c49-84bc-4f6f-af92-efffa9c43435" providerId="ADAL" clId="{68B738CC-C1A3-48E8-8ABB-A797698523A9}" dt="2019-08-14T11:31:40.613" v="1842" actId="20577"/>
        <pc:sldMkLst>
          <pc:docMk/>
          <pc:sldMk cId="2913923260" sldId="3366"/>
        </pc:sldMkLst>
        <pc:spChg chg="add mod">
          <ac:chgData name=" " userId="fec37c49-84bc-4f6f-af92-efffa9c43435" providerId="ADAL" clId="{68B738CC-C1A3-48E8-8ABB-A797698523A9}" dt="2019-08-14T11:31:40.613" v="1842" actId="20577"/>
          <ac:spMkLst>
            <pc:docMk/>
            <pc:sldMk cId="2913923260" sldId="3366"/>
            <ac:spMk id="3" creationId="{41E66F1E-E1C8-40C3-B6F6-0AE92561704D}"/>
          </ac:spMkLst>
        </pc:spChg>
        <pc:spChg chg="mod">
          <ac:chgData name=" " userId="fec37c49-84bc-4f6f-af92-efffa9c43435" providerId="ADAL" clId="{68B738CC-C1A3-48E8-8ABB-A797698523A9}" dt="2019-08-14T11:31:35.052" v="1833" actId="6549"/>
          <ac:spMkLst>
            <pc:docMk/>
            <pc:sldMk cId="2913923260" sldId="3366"/>
            <ac:spMk id="4" creationId="{00000000-0000-0000-0000-000000000000}"/>
          </ac:spMkLst>
        </pc:spChg>
        <pc:spChg chg="del mod">
          <ac:chgData name=" " userId="fec37c49-84bc-4f6f-af92-efffa9c43435" providerId="ADAL" clId="{68B738CC-C1A3-48E8-8ABB-A797698523A9}" dt="2019-08-14T11:31:31.099" v="1795" actId="478"/>
          <ac:spMkLst>
            <pc:docMk/>
            <pc:sldMk cId="2913923260" sldId="3366"/>
            <ac:spMk id="5" creationId="{E75DBD32-3477-44BE-BEB6-FB025C24CFA0}"/>
          </ac:spMkLst>
        </pc:spChg>
      </pc:sldChg>
      <pc:sldMasterChg chg="delSldLayout">
        <pc:chgData name=" " userId="fec37c49-84bc-4f6f-af92-efffa9c43435" providerId="ADAL" clId="{68B738CC-C1A3-48E8-8ABB-A797698523A9}" dt="2019-08-14T08:50:13.565" v="7" actId="2696"/>
        <pc:sldMasterMkLst>
          <pc:docMk/>
          <pc:sldMasterMk cId="3041363118" sldId="2147483660"/>
        </pc:sldMasterMkLst>
      </pc:sldMasterChg>
    </pc:docChg>
  </pc:docChgLst>
  <pc:docChgLst>
    <pc:chgData name="Micaela Filippo - CIOPORA" userId="dd978958-4de6-46dd-a927-3ca23017e672" providerId="ADAL" clId="{104A6634-DC22-4C00-AB04-912A7A4B7E97}"/>
    <pc:docChg chg="undo custSel addSld delSld modSld">
      <pc:chgData name="Micaela Filippo - CIOPORA" userId="dd978958-4de6-46dd-a927-3ca23017e672" providerId="ADAL" clId="{104A6634-DC22-4C00-AB04-912A7A4B7E97}" dt="2019-08-15T13:44:11.257" v="2047" actId="20577"/>
      <pc:docMkLst>
        <pc:docMk/>
      </pc:docMkLst>
      <pc:sldChg chg="addSp delSp modSp">
        <pc:chgData name="Micaela Filippo - CIOPORA" userId="dd978958-4de6-46dd-a927-3ca23017e672" providerId="ADAL" clId="{104A6634-DC22-4C00-AB04-912A7A4B7E97}" dt="2019-08-15T11:24:00.241" v="1836" actId="14100"/>
        <pc:sldMkLst>
          <pc:docMk/>
          <pc:sldMk cId="1130917429" sldId="400"/>
        </pc:sldMkLst>
        <pc:spChg chg="add mod">
          <ac:chgData name="Micaela Filippo - CIOPORA" userId="dd978958-4de6-46dd-a927-3ca23017e672" providerId="ADAL" clId="{104A6634-DC22-4C00-AB04-912A7A4B7E97}" dt="2019-08-14T12:31:38.576" v="764" actId="13926"/>
          <ac:spMkLst>
            <pc:docMk/>
            <pc:sldMk cId="1130917429" sldId="400"/>
            <ac:spMk id="2" creationId="{F2CCEBC0-16FB-4C76-95CC-62EFC95B96FA}"/>
          </ac:spMkLst>
        </pc:spChg>
        <pc:spChg chg="add del mod">
          <ac:chgData name="Micaela Filippo - CIOPORA" userId="dd978958-4de6-46dd-a927-3ca23017e672" providerId="ADAL" clId="{104A6634-DC22-4C00-AB04-912A7A4B7E97}" dt="2019-08-14T12:00:47.108" v="704" actId="478"/>
          <ac:spMkLst>
            <pc:docMk/>
            <pc:sldMk cId="1130917429" sldId="400"/>
            <ac:spMk id="3" creationId="{AB8C039A-F05C-4807-B37E-DFA5C87C5FA6}"/>
          </ac:spMkLst>
        </pc:spChg>
        <pc:spChg chg="add del mod">
          <ac:chgData name="Micaela Filippo - CIOPORA" userId="dd978958-4de6-46dd-a927-3ca23017e672" providerId="ADAL" clId="{104A6634-DC22-4C00-AB04-912A7A4B7E97}" dt="2019-08-14T12:23:59.183" v="758" actId="478"/>
          <ac:spMkLst>
            <pc:docMk/>
            <pc:sldMk cId="1130917429" sldId="400"/>
            <ac:spMk id="4" creationId="{723EC1B6-1453-4892-9624-A2F3E990622D}"/>
          </ac:spMkLst>
        </pc:spChg>
        <pc:spChg chg="del">
          <ac:chgData name="Micaela Filippo - CIOPORA" userId="dd978958-4de6-46dd-a927-3ca23017e672" providerId="ADAL" clId="{104A6634-DC22-4C00-AB04-912A7A4B7E97}" dt="2019-08-14T12:01:06.376" v="744" actId="478"/>
          <ac:spMkLst>
            <pc:docMk/>
            <pc:sldMk cId="1130917429" sldId="400"/>
            <ac:spMk id="5" creationId="{00000000-0000-0000-0000-000000000000}"/>
          </ac:spMkLst>
        </pc:spChg>
        <pc:spChg chg="mod">
          <ac:chgData name="Micaela Filippo - CIOPORA" userId="dd978958-4de6-46dd-a927-3ca23017e672" providerId="ADAL" clId="{104A6634-DC22-4C00-AB04-912A7A4B7E97}" dt="2019-08-15T11:23:46.907" v="1835" actId="122"/>
          <ac:spMkLst>
            <pc:docMk/>
            <pc:sldMk cId="1130917429" sldId="400"/>
            <ac:spMk id="7" creationId="{00000000-0000-0000-0000-000000000000}"/>
          </ac:spMkLst>
        </pc:spChg>
        <pc:spChg chg="mod">
          <ac:chgData name="Micaela Filippo - CIOPORA" userId="dd978958-4de6-46dd-a927-3ca23017e672" providerId="ADAL" clId="{104A6634-DC22-4C00-AB04-912A7A4B7E97}" dt="2019-08-14T12:02:19.193" v="756" actId="2711"/>
          <ac:spMkLst>
            <pc:docMk/>
            <pc:sldMk cId="1130917429" sldId="400"/>
            <ac:spMk id="8" creationId="{00000000-0000-0000-0000-000000000000}"/>
          </ac:spMkLst>
        </pc:spChg>
        <pc:spChg chg="add mod ord">
          <ac:chgData name="Micaela Filippo - CIOPORA" userId="dd978958-4de6-46dd-a927-3ca23017e672" providerId="ADAL" clId="{104A6634-DC22-4C00-AB04-912A7A4B7E97}" dt="2019-08-15T11:24:00.241" v="1836" actId="14100"/>
          <ac:spMkLst>
            <pc:docMk/>
            <pc:sldMk cId="1130917429" sldId="400"/>
            <ac:spMk id="9" creationId="{C5A1B40E-3B78-438F-9A00-983C941A599C}"/>
          </ac:spMkLst>
        </pc:spChg>
        <pc:spChg chg="add del mod">
          <ac:chgData name="Micaela Filippo - CIOPORA" userId="dd978958-4de6-46dd-a927-3ca23017e672" providerId="ADAL" clId="{104A6634-DC22-4C00-AB04-912A7A4B7E97}" dt="2019-08-14T12:02:06.762" v="752" actId="478"/>
          <ac:spMkLst>
            <pc:docMk/>
            <pc:sldMk cId="1130917429" sldId="400"/>
            <ac:spMk id="9" creationId="{F90B619F-13E2-4583-BFD5-D24FCD052E4A}"/>
          </ac:spMkLst>
        </pc:spChg>
        <pc:graphicFrameChg chg="mod">
          <ac:chgData name="Micaela Filippo - CIOPORA" userId="dd978958-4de6-46dd-a927-3ca23017e672" providerId="ADAL" clId="{104A6634-DC22-4C00-AB04-912A7A4B7E97}" dt="2019-08-14T12:02:12.371" v="753" actId="1076"/>
          <ac:graphicFrameMkLst>
            <pc:docMk/>
            <pc:sldMk cId="1130917429" sldId="400"/>
            <ac:graphicFrameMk id="6" creationId="{00000000-0000-0000-0000-000000000000}"/>
          </ac:graphicFrameMkLst>
        </pc:graphicFrameChg>
      </pc:sldChg>
      <pc:sldChg chg="addSp delSp modSp">
        <pc:chgData name="Micaela Filippo - CIOPORA" userId="dd978958-4de6-46dd-a927-3ca23017e672" providerId="ADAL" clId="{104A6634-DC22-4C00-AB04-912A7A4B7E97}" dt="2019-08-14T11:42:38.876" v="187" actId="1440"/>
        <pc:sldMkLst>
          <pc:docMk/>
          <pc:sldMk cId="869027973" sldId="3316"/>
        </pc:sldMkLst>
        <pc:spChg chg="mod">
          <ac:chgData name="Micaela Filippo - CIOPORA" userId="dd978958-4de6-46dd-a927-3ca23017e672" providerId="ADAL" clId="{104A6634-DC22-4C00-AB04-912A7A4B7E97}" dt="2019-08-14T11:38:45.514" v="115" actId="1038"/>
          <ac:spMkLst>
            <pc:docMk/>
            <pc:sldMk cId="869027973" sldId="3316"/>
            <ac:spMk id="33" creationId="{C4083071-A3E7-DA42-BA4A-F84B0C404DA8}"/>
          </ac:spMkLst>
        </pc:spChg>
        <pc:spChg chg="del">
          <ac:chgData name="Micaela Filippo - CIOPORA" userId="dd978958-4de6-46dd-a927-3ca23017e672" providerId="ADAL" clId="{104A6634-DC22-4C00-AB04-912A7A4B7E97}" dt="2019-08-14T11:36:32.329" v="0"/>
          <ac:spMkLst>
            <pc:docMk/>
            <pc:sldMk cId="869027973" sldId="3316"/>
            <ac:spMk id="34" creationId="{7441A5D9-FBE8-C249-8946-09F7BE4184C8}"/>
          </ac:spMkLst>
        </pc:spChg>
        <pc:spChg chg="mod">
          <ac:chgData name="Micaela Filippo - CIOPORA" userId="dd978958-4de6-46dd-a927-3ca23017e672" providerId="ADAL" clId="{104A6634-DC22-4C00-AB04-912A7A4B7E97}" dt="2019-08-14T11:39:34.109" v="160" actId="1037"/>
          <ac:spMkLst>
            <pc:docMk/>
            <pc:sldMk cId="869027973" sldId="3316"/>
            <ac:spMk id="35" creationId="{50E4236C-F90C-4FB1-836D-F9519687ED6E}"/>
          </ac:spMkLst>
        </pc:spChg>
        <pc:spChg chg="del">
          <ac:chgData name="Micaela Filippo - CIOPORA" userId="dd978958-4de6-46dd-a927-3ca23017e672" providerId="ADAL" clId="{104A6634-DC22-4C00-AB04-912A7A4B7E97}" dt="2019-08-14T11:36:32.329" v="0"/>
          <ac:spMkLst>
            <pc:docMk/>
            <pc:sldMk cId="869027973" sldId="3316"/>
            <ac:spMk id="38" creationId="{510E04CC-D9B2-8346-B3AF-76350035EB5A}"/>
          </ac:spMkLst>
        </pc:spChg>
        <pc:spChg chg="mod">
          <ac:chgData name="Micaela Filippo - CIOPORA" userId="dd978958-4de6-46dd-a927-3ca23017e672" providerId="ADAL" clId="{104A6634-DC22-4C00-AB04-912A7A4B7E97}" dt="2019-08-14T11:38:45.514" v="115" actId="1038"/>
          <ac:spMkLst>
            <pc:docMk/>
            <pc:sldMk cId="869027973" sldId="3316"/>
            <ac:spMk id="39" creationId="{D4E29F4D-82A6-A845-9536-354862708B04}"/>
          </ac:spMkLst>
        </pc:spChg>
        <pc:spChg chg="del">
          <ac:chgData name="Micaela Filippo - CIOPORA" userId="dd978958-4de6-46dd-a927-3ca23017e672" providerId="ADAL" clId="{104A6634-DC22-4C00-AB04-912A7A4B7E97}" dt="2019-08-14T11:39:23.559" v="116"/>
          <ac:spMkLst>
            <pc:docMk/>
            <pc:sldMk cId="869027973" sldId="3316"/>
            <ac:spMk id="41" creationId="{FE38320B-5BEE-C34F-9257-887BBC19BF2F}"/>
          </ac:spMkLst>
        </pc:spChg>
        <pc:spChg chg="mod">
          <ac:chgData name="Micaela Filippo - CIOPORA" userId="dd978958-4de6-46dd-a927-3ca23017e672" providerId="ADAL" clId="{104A6634-DC22-4C00-AB04-912A7A4B7E97}" dt="2019-08-14T11:39:34.109" v="160" actId="1037"/>
          <ac:spMkLst>
            <pc:docMk/>
            <pc:sldMk cId="869027973" sldId="3316"/>
            <ac:spMk id="42" creationId="{0D2126BA-7282-0A4E-8FEE-B87DCA22D525}"/>
          </ac:spMkLst>
        </pc:spChg>
        <pc:spChg chg="del">
          <ac:chgData name="Micaela Filippo - CIOPORA" userId="dd978958-4de6-46dd-a927-3ca23017e672" providerId="ADAL" clId="{104A6634-DC22-4C00-AB04-912A7A4B7E97}" dt="2019-08-14T11:36:32.329" v="0"/>
          <ac:spMkLst>
            <pc:docMk/>
            <pc:sldMk cId="869027973" sldId="3316"/>
            <ac:spMk id="43" creationId="{937510B1-A769-8E4A-ABB2-B80B7CAAFD7E}"/>
          </ac:spMkLst>
        </pc:spChg>
        <pc:spChg chg="mod">
          <ac:chgData name="Micaela Filippo - CIOPORA" userId="dd978958-4de6-46dd-a927-3ca23017e672" providerId="ADAL" clId="{104A6634-DC22-4C00-AB04-912A7A4B7E97}" dt="2019-08-14T11:38:45.514" v="115" actId="1038"/>
          <ac:spMkLst>
            <pc:docMk/>
            <pc:sldMk cId="869027973" sldId="3316"/>
            <ac:spMk id="44" creationId="{F728BBBF-7C67-6845-902C-357172B1DA76}"/>
          </ac:spMkLst>
        </pc:spChg>
        <pc:spChg chg="del">
          <ac:chgData name="Micaela Filippo - CIOPORA" userId="dd978958-4de6-46dd-a927-3ca23017e672" providerId="ADAL" clId="{104A6634-DC22-4C00-AB04-912A7A4B7E97}" dt="2019-08-14T11:39:23.559" v="116"/>
          <ac:spMkLst>
            <pc:docMk/>
            <pc:sldMk cId="869027973" sldId="3316"/>
            <ac:spMk id="46" creationId="{92522CAC-0103-A842-A912-6E0ECAC6C5FF}"/>
          </ac:spMkLst>
        </pc:spChg>
        <pc:spChg chg="mod">
          <ac:chgData name="Micaela Filippo - CIOPORA" userId="dd978958-4de6-46dd-a927-3ca23017e672" providerId="ADAL" clId="{104A6634-DC22-4C00-AB04-912A7A4B7E97}" dt="2019-08-14T11:39:34.109" v="160" actId="1037"/>
          <ac:spMkLst>
            <pc:docMk/>
            <pc:sldMk cId="869027973" sldId="3316"/>
            <ac:spMk id="47" creationId="{82CC6B95-34E4-B44B-B4A2-09856A0FC299}"/>
          </ac:spMkLst>
        </pc:spChg>
        <pc:spChg chg="del">
          <ac:chgData name="Micaela Filippo - CIOPORA" userId="dd978958-4de6-46dd-a927-3ca23017e672" providerId="ADAL" clId="{104A6634-DC22-4C00-AB04-912A7A4B7E97}" dt="2019-08-14T11:39:23.559" v="116"/>
          <ac:spMkLst>
            <pc:docMk/>
            <pc:sldMk cId="869027973" sldId="3316"/>
            <ac:spMk id="48" creationId="{38EA4BF3-E8A3-4795-BAD3-F026F0C712C3}"/>
          </ac:spMkLst>
        </pc:spChg>
        <pc:spChg chg="mod">
          <ac:chgData name="Micaela Filippo - CIOPORA" userId="dd978958-4de6-46dd-a927-3ca23017e672" providerId="ADAL" clId="{104A6634-DC22-4C00-AB04-912A7A4B7E97}" dt="2019-08-14T11:38:45.514" v="115" actId="1038"/>
          <ac:spMkLst>
            <pc:docMk/>
            <pc:sldMk cId="869027973" sldId="3316"/>
            <ac:spMk id="50" creationId="{265FD863-CF4D-4601-BD41-7DB0B2A79481}"/>
          </ac:spMkLst>
        </pc:spChg>
        <pc:spChg chg="mod">
          <ac:chgData name="Micaela Filippo - CIOPORA" userId="dd978958-4de6-46dd-a927-3ca23017e672" providerId="ADAL" clId="{104A6634-DC22-4C00-AB04-912A7A4B7E97}" dt="2019-08-14T11:38:45.514" v="115" actId="1038"/>
          <ac:spMkLst>
            <pc:docMk/>
            <pc:sldMk cId="869027973" sldId="3316"/>
            <ac:spMk id="51" creationId="{28EFEC87-0B24-4BA0-8269-C5BFA0EEB0C0}"/>
          </ac:spMkLst>
        </pc:spChg>
        <pc:spChg chg="del">
          <ac:chgData name="Micaela Filippo - CIOPORA" userId="dd978958-4de6-46dd-a927-3ca23017e672" providerId="ADAL" clId="{104A6634-DC22-4C00-AB04-912A7A4B7E97}" dt="2019-08-14T11:39:23.559" v="116"/>
          <ac:spMkLst>
            <pc:docMk/>
            <pc:sldMk cId="869027973" sldId="3316"/>
            <ac:spMk id="52" creationId="{5D962A7C-0CEE-4B59-9DF8-CF47EBCBB1EA}"/>
          </ac:spMkLst>
        </pc:spChg>
        <pc:spChg chg="del">
          <ac:chgData name="Micaela Filippo - CIOPORA" userId="dd978958-4de6-46dd-a927-3ca23017e672" providerId="ADAL" clId="{104A6634-DC22-4C00-AB04-912A7A4B7E97}" dt="2019-08-14T11:39:23.559" v="116"/>
          <ac:spMkLst>
            <pc:docMk/>
            <pc:sldMk cId="869027973" sldId="3316"/>
            <ac:spMk id="53" creationId="{EAA28028-DFE6-44D8-9F61-2C5C0DFDD6CE}"/>
          </ac:spMkLst>
        </pc:spChg>
        <pc:spChg chg="add mod">
          <ac:chgData name="Micaela Filippo - CIOPORA" userId="dd978958-4de6-46dd-a927-3ca23017e672" providerId="ADAL" clId="{104A6634-DC22-4C00-AB04-912A7A4B7E97}" dt="2019-08-14T11:38:25.749" v="95" actId="1038"/>
          <ac:spMkLst>
            <pc:docMk/>
            <pc:sldMk cId="869027973" sldId="3316"/>
            <ac:spMk id="56" creationId="{41B2CDC0-35C1-487B-BF62-1631548DCC32}"/>
          </ac:spMkLst>
        </pc:spChg>
        <pc:spChg chg="add mod">
          <ac:chgData name="Micaela Filippo - CIOPORA" userId="dd978958-4de6-46dd-a927-3ca23017e672" providerId="ADAL" clId="{104A6634-DC22-4C00-AB04-912A7A4B7E97}" dt="2019-08-14T11:38:25.749" v="95" actId="1038"/>
          <ac:spMkLst>
            <pc:docMk/>
            <pc:sldMk cId="869027973" sldId="3316"/>
            <ac:spMk id="57" creationId="{84E8DC7A-4141-4CF0-89A4-472DA36A8DED}"/>
          </ac:spMkLst>
        </pc:spChg>
        <pc:spChg chg="add mod">
          <ac:chgData name="Micaela Filippo - CIOPORA" userId="dd978958-4de6-46dd-a927-3ca23017e672" providerId="ADAL" clId="{104A6634-DC22-4C00-AB04-912A7A4B7E97}" dt="2019-08-14T11:38:25.749" v="95" actId="1038"/>
          <ac:spMkLst>
            <pc:docMk/>
            <pc:sldMk cId="869027973" sldId="3316"/>
            <ac:spMk id="58" creationId="{0B15618A-C9A2-44EB-A35D-011B52FFCEEB}"/>
          </ac:spMkLst>
        </pc:spChg>
        <pc:spChg chg="add mod">
          <ac:chgData name="Micaela Filippo - CIOPORA" userId="dd978958-4de6-46dd-a927-3ca23017e672" providerId="ADAL" clId="{104A6634-DC22-4C00-AB04-912A7A4B7E97}" dt="2019-08-14T11:39:56.257" v="164" actId="14100"/>
          <ac:spMkLst>
            <pc:docMk/>
            <pc:sldMk cId="869027973" sldId="3316"/>
            <ac:spMk id="62" creationId="{F3324AC3-CF49-46BB-B2D4-BA52F50A9C4C}"/>
          </ac:spMkLst>
        </pc:spChg>
        <pc:spChg chg="add mod">
          <ac:chgData name="Micaela Filippo - CIOPORA" userId="dd978958-4de6-46dd-a927-3ca23017e672" providerId="ADAL" clId="{104A6634-DC22-4C00-AB04-912A7A4B7E97}" dt="2019-08-14T11:39:56.257" v="164" actId="14100"/>
          <ac:spMkLst>
            <pc:docMk/>
            <pc:sldMk cId="869027973" sldId="3316"/>
            <ac:spMk id="63" creationId="{48D93D6F-B0E9-4ACE-A249-020CB5323C57}"/>
          </ac:spMkLst>
        </pc:spChg>
        <pc:spChg chg="add mod">
          <ac:chgData name="Micaela Filippo - CIOPORA" userId="dd978958-4de6-46dd-a927-3ca23017e672" providerId="ADAL" clId="{104A6634-DC22-4C00-AB04-912A7A4B7E97}" dt="2019-08-14T11:39:56.257" v="164" actId="14100"/>
          <ac:spMkLst>
            <pc:docMk/>
            <pc:sldMk cId="869027973" sldId="3316"/>
            <ac:spMk id="64" creationId="{7E2CC22B-5841-4AA4-B3BB-EDE1F3528A21}"/>
          </ac:spMkLst>
        </pc:spChg>
        <pc:spChg chg="add del mod">
          <ac:chgData name="Micaela Filippo - CIOPORA" userId="dd978958-4de6-46dd-a927-3ca23017e672" providerId="ADAL" clId="{104A6634-DC22-4C00-AB04-912A7A4B7E97}" dt="2019-08-14T11:40:08.513" v="166" actId="478"/>
          <ac:spMkLst>
            <pc:docMk/>
            <pc:sldMk cId="869027973" sldId="3316"/>
            <ac:spMk id="65" creationId="{BF57BBE5-65CA-48AD-A1AA-A9F3EEF6ABAB}"/>
          </ac:spMkLst>
        </pc:spChg>
        <pc:spChg chg="add mod">
          <ac:chgData name="Micaela Filippo - CIOPORA" userId="dd978958-4de6-46dd-a927-3ca23017e672" providerId="ADAL" clId="{104A6634-DC22-4C00-AB04-912A7A4B7E97}" dt="2019-08-14T11:41:06.073" v="173" actId="1076"/>
          <ac:spMkLst>
            <pc:docMk/>
            <pc:sldMk cId="869027973" sldId="3316"/>
            <ac:spMk id="66" creationId="{855DBA34-CE46-4F07-854E-B3D09ED8E9AC}"/>
          </ac:spMkLst>
        </pc:spChg>
        <pc:spChg chg="add mod">
          <ac:chgData name="Micaela Filippo - CIOPORA" userId="dd978958-4de6-46dd-a927-3ca23017e672" providerId="ADAL" clId="{104A6634-DC22-4C00-AB04-912A7A4B7E97}" dt="2019-08-14T11:42:18.302" v="182" actId="14100"/>
          <ac:spMkLst>
            <pc:docMk/>
            <pc:sldMk cId="869027973" sldId="3316"/>
            <ac:spMk id="69" creationId="{5F4E2CA4-0901-4A82-B676-210BD8D578D9}"/>
          </ac:spMkLst>
        </pc:spChg>
        <pc:grpChg chg="del">
          <ac:chgData name="Micaela Filippo - CIOPORA" userId="dd978958-4de6-46dd-a927-3ca23017e672" providerId="ADAL" clId="{104A6634-DC22-4C00-AB04-912A7A4B7E97}" dt="2019-08-14T11:36:32.329" v="0"/>
          <ac:grpSpMkLst>
            <pc:docMk/>
            <pc:sldMk cId="869027973" sldId="3316"/>
            <ac:grpSpMk id="5" creationId="{7D7DA86E-7379-1E4F-BE28-FDAEA2263B1D}"/>
          </ac:grpSpMkLst>
        </pc:grpChg>
        <pc:grpChg chg="mod">
          <ac:chgData name="Micaela Filippo - CIOPORA" userId="dd978958-4de6-46dd-a927-3ca23017e672" providerId="ADAL" clId="{104A6634-DC22-4C00-AB04-912A7A4B7E97}" dt="2019-08-14T11:39:34.109" v="160" actId="1037"/>
          <ac:grpSpMkLst>
            <pc:docMk/>
            <pc:sldMk cId="869027973" sldId="3316"/>
            <ac:grpSpMk id="21" creationId="{6ED80BB1-C344-1A47-B480-4658A6994C30}"/>
          </ac:grpSpMkLst>
        </pc:grpChg>
        <pc:grpChg chg="del">
          <ac:chgData name="Micaela Filippo - CIOPORA" userId="dd978958-4de6-46dd-a927-3ca23017e672" providerId="ADAL" clId="{104A6634-DC22-4C00-AB04-912A7A4B7E97}" dt="2019-08-14T11:39:23.559" v="116"/>
          <ac:grpSpMkLst>
            <pc:docMk/>
            <pc:sldMk cId="869027973" sldId="3316"/>
            <ac:grpSpMk id="24" creationId="{4501FAD7-8A91-8641-B61D-B437D665F7D4}"/>
          </ac:grpSpMkLst>
        </pc:grpChg>
        <pc:grpChg chg="mod">
          <ac:chgData name="Micaela Filippo - CIOPORA" userId="dd978958-4de6-46dd-a927-3ca23017e672" providerId="ADAL" clId="{104A6634-DC22-4C00-AB04-912A7A4B7E97}" dt="2019-08-14T11:38:45.514" v="115" actId="1038"/>
          <ac:grpSpMkLst>
            <pc:docMk/>
            <pc:sldMk cId="869027973" sldId="3316"/>
            <ac:grpSpMk id="27" creationId="{07994D58-503C-DA48-BFB1-C2DB451B3A56}"/>
          </ac:grpSpMkLst>
        </pc:grpChg>
        <pc:grpChg chg="add mod">
          <ac:chgData name="Micaela Filippo - CIOPORA" userId="dd978958-4de6-46dd-a927-3ca23017e672" providerId="ADAL" clId="{104A6634-DC22-4C00-AB04-912A7A4B7E97}" dt="2019-08-14T11:38:25.749" v="95" actId="1038"/>
          <ac:grpSpMkLst>
            <pc:docMk/>
            <pc:sldMk cId="869027973" sldId="3316"/>
            <ac:grpSpMk id="49" creationId="{9EEF7114-1BA7-49A0-91B6-44A96A205CBD}"/>
          </ac:grpSpMkLst>
        </pc:grpChg>
        <pc:grpChg chg="add mod">
          <ac:chgData name="Micaela Filippo - CIOPORA" userId="dd978958-4de6-46dd-a927-3ca23017e672" providerId="ADAL" clId="{104A6634-DC22-4C00-AB04-912A7A4B7E97}" dt="2019-08-14T11:39:56.257" v="164" actId="14100"/>
          <ac:grpSpMkLst>
            <pc:docMk/>
            <pc:sldMk cId="869027973" sldId="3316"/>
            <ac:grpSpMk id="59" creationId="{5CF3C9F9-0F71-45FA-81C0-C24E138B77AC}"/>
          </ac:grpSpMkLst>
        </pc:grpChg>
        <pc:graphicFrameChg chg="add del mod">
          <ac:chgData name="Micaela Filippo - CIOPORA" userId="dd978958-4de6-46dd-a927-3ca23017e672" providerId="ADAL" clId="{104A6634-DC22-4C00-AB04-912A7A4B7E97}" dt="2019-08-14T11:42:20.182" v="184" actId="12084"/>
          <ac:graphicFrameMkLst>
            <pc:docMk/>
            <pc:sldMk cId="869027973" sldId="3316"/>
            <ac:graphicFrameMk id="9" creationId="{E49A92C7-D2F2-4CC8-8519-A7369B6DB0B1}"/>
          </ac:graphicFrameMkLst>
        </pc:graphicFrameChg>
        <pc:picChg chg="del mod">
          <ac:chgData name="Micaela Filippo - CIOPORA" userId="dd978958-4de6-46dd-a927-3ca23017e672" providerId="ADAL" clId="{104A6634-DC22-4C00-AB04-912A7A4B7E97}" dt="2019-08-14T11:39:23.559" v="116"/>
          <ac:picMkLst>
            <pc:docMk/>
            <pc:sldMk cId="869027973" sldId="3316"/>
            <ac:picMk id="7" creationId="{61813F7A-E8BF-4FDF-82AB-1F778031AAE0}"/>
          </ac:picMkLst>
        </pc:picChg>
        <pc:picChg chg="add mod">
          <ac:chgData name="Micaela Filippo - CIOPORA" userId="dd978958-4de6-46dd-a927-3ca23017e672" providerId="ADAL" clId="{104A6634-DC22-4C00-AB04-912A7A4B7E97}" dt="2019-08-14T11:39:56.257" v="164" actId="14100"/>
          <ac:picMkLst>
            <pc:docMk/>
            <pc:sldMk cId="869027973" sldId="3316"/>
            <ac:picMk id="67" creationId="{68A304F3-AE5F-419A-8708-6B3656854239}"/>
          </ac:picMkLst>
        </pc:picChg>
        <pc:picChg chg="add del mod">
          <ac:chgData name="Micaela Filippo - CIOPORA" userId="dd978958-4de6-46dd-a927-3ca23017e672" providerId="ADAL" clId="{104A6634-DC22-4C00-AB04-912A7A4B7E97}" dt="2019-08-14T11:42:38.876" v="187" actId="1440"/>
          <ac:picMkLst>
            <pc:docMk/>
            <pc:sldMk cId="869027973" sldId="3316"/>
            <ac:picMk id="68" creationId="{5F4E2CA4-0901-4A82-B676-210BD8D578D9}"/>
          </ac:picMkLst>
        </pc:picChg>
        <pc:cxnChg chg="add mod">
          <ac:chgData name="Micaela Filippo - CIOPORA" userId="dd978958-4de6-46dd-a927-3ca23017e672" providerId="ADAL" clId="{104A6634-DC22-4C00-AB04-912A7A4B7E97}" dt="2019-08-14T11:40:50.511" v="172" actId="208"/>
          <ac:cxnSpMkLst>
            <pc:docMk/>
            <pc:sldMk cId="869027973" sldId="3316"/>
            <ac:cxnSpMk id="8" creationId="{8C79BB81-D071-4019-A96C-752DBDC134BA}"/>
          </ac:cxnSpMkLst>
        </pc:cxnChg>
      </pc:sldChg>
      <pc:sldChg chg="addSp delSp modSp">
        <pc:chgData name="Micaela Filippo - CIOPORA" userId="dd978958-4de6-46dd-a927-3ca23017e672" providerId="ADAL" clId="{104A6634-DC22-4C00-AB04-912A7A4B7E97}" dt="2019-08-14T12:00:29.291" v="702" actId="1076"/>
        <pc:sldMkLst>
          <pc:docMk/>
          <pc:sldMk cId="1583960999" sldId="3350"/>
        </pc:sldMkLst>
        <pc:spChg chg="mod">
          <ac:chgData name="Micaela Filippo - CIOPORA" userId="dd978958-4de6-46dd-a927-3ca23017e672" providerId="ADAL" clId="{104A6634-DC22-4C00-AB04-912A7A4B7E97}" dt="2019-08-14T11:51:00.694" v="505" actId="404"/>
          <ac:spMkLst>
            <pc:docMk/>
            <pc:sldMk cId="1583960999" sldId="3350"/>
            <ac:spMk id="2" creationId="{BB5E32DC-A360-446A-B3C2-34DAA2682EC7}"/>
          </ac:spMkLst>
        </pc:spChg>
        <pc:spChg chg="add mod">
          <ac:chgData name="Micaela Filippo - CIOPORA" userId="dd978958-4de6-46dd-a927-3ca23017e672" providerId="ADAL" clId="{104A6634-DC22-4C00-AB04-912A7A4B7E97}" dt="2019-08-14T11:52:31.084" v="524" actId="1076"/>
          <ac:spMkLst>
            <pc:docMk/>
            <pc:sldMk cId="1583960999" sldId="3350"/>
            <ac:spMk id="3" creationId="{C9103F46-791F-4136-8618-488FCD8A05D3}"/>
          </ac:spMkLst>
        </pc:spChg>
        <pc:spChg chg="add mod">
          <ac:chgData name="Micaela Filippo - CIOPORA" userId="dd978958-4de6-46dd-a927-3ca23017e672" providerId="ADAL" clId="{104A6634-DC22-4C00-AB04-912A7A4B7E97}" dt="2019-08-14T11:52:35.994" v="526" actId="1076"/>
          <ac:spMkLst>
            <pc:docMk/>
            <pc:sldMk cId="1583960999" sldId="3350"/>
            <ac:spMk id="35" creationId="{CA4AFC82-737B-47B3-810B-F7BBA5D33B45}"/>
          </ac:spMkLst>
        </pc:spChg>
        <pc:spChg chg="mod">
          <ac:chgData name="Micaela Filippo - CIOPORA" userId="dd978958-4de6-46dd-a927-3ca23017e672" providerId="ADAL" clId="{104A6634-DC22-4C00-AB04-912A7A4B7E97}" dt="2019-08-14T11:53:58.529" v="551" actId="1035"/>
          <ac:spMkLst>
            <pc:docMk/>
            <pc:sldMk cId="1583960999" sldId="3350"/>
            <ac:spMk id="36" creationId="{98F6B6DE-F9A1-43A7-9902-F64A88D001EC}"/>
          </ac:spMkLst>
        </pc:spChg>
        <pc:spChg chg="mod">
          <ac:chgData name="Micaela Filippo - CIOPORA" userId="dd978958-4de6-46dd-a927-3ca23017e672" providerId="ADAL" clId="{104A6634-DC22-4C00-AB04-912A7A4B7E97}" dt="2019-08-14T11:54:03.879" v="553" actId="1076"/>
          <ac:spMkLst>
            <pc:docMk/>
            <pc:sldMk cId="1583960999" sldId="3350"/>
            <ac:spMk id="37" creationId="{E2B282ED-B8B4-42EE-87CB-1ABE32C8CF30}"/>
          </ac:spMkLst>
        </pc:spChg>
        <pc:spChg chg="mod">
          <ac:chgData name="Micaela Filippo - CIOPORA" userId="dd978958-4de6-46dd-a927-3ca23017e672" providerId="ADAL" clId="{104A6634-DC22-4C00-AB04-912A7A4B7E97}" dt="2019-08-14T11:44:32.021" v="302" actId="1036"/>
          <ac:spMkLst>
            <pc:docMk/>
            <pc:sldMk cId="1583960999" sldId="3350"/>
            <ac:spMk id="38" creationId="{C8A5BA41-7EBF-48F2-A758-95C2DBBCDB59}"/>
          </ac:spMkLst>
        </pc:spChg>
        <pc:spChg chg="mod">
          <ac:chgData name="Micaela Filippo - CIOPORA" userId="dd978958-4de6-46dd-a927-3ca23017e672" providerId="ADAL" clId="{104A6634-DC22-4C00-AB04-912A7A4B7E97}" dt="2019-08-14T11:44:32.021" v="302" actId="1036"/>
          <ac:spMkLst>
            <pc:docMk/>
            <pc:sldMk cId="1583960999" sldId="3350"/>
            <ac:spMk id="39" creationId="{70180C05-E731-45F4-B23C-400763A8D2DE}"/>
          </ac:spMkLst>
        </pc:spChg>
        <pc:spChg chg="mod">
          <ac:chgData name="Micaela Filippo - CIOPORA" userId="dd978958-4de6-46dd-a927-3ca23017e672" providerId="ADAL" clId="{104A6634-DC22-4C00-AB04-912A7A4B7E97}" dt="2019-08-14T11:54:46.578" v="589" actId="1036"/>
          <ac:spMkLst>
            <pc:docMk/>
            <pc:sldMk cId="1583960999" sldId="3350"/>
            <ac:spMk id="40" creationId="{B568D494-C179-4395-B3ED-749428B472C4}"/>
          </ac:spMkLst>
        </pc:spChg>
        <pc:spChg chg="mod">
          <ac:chgData name="Micaela Filippo - CIOPORA" userId="dd978958-4de6-46dd-a927-3ca23017e672" providerId="ADAL" clId="{104A6634-DC22-4C00-AB04-912A7A4B7E97}" dt="2019-08-14T11:54:46.578" v="589" actId="1036"/>
          <ac:spMkLst>
            <pc:docMk/>
            <pc:sldMk cId="1583960999" sldId="3350"/>
            <ac:spMk id="41" creationId="{2B953D40-AB8D-4C15-8348-184C347219FA}"/>
          </ac:spMkLst>
        </pc:spChg>
        <pc:spChg chg="mod">
          <ac:chgData name="Micaela Filippo - CIOPORA" userId="dd978958-4de6-46dd-a927-3ca23017e672" providerId="ADAL" clId="{104A6634-DC22-4C00-AB04-912A7A4B7E97}" dt="2019-08-14T11:52:27.483" v="523" actId="1036"/>
          <ac:spMkLst>
            <pc:docMk/>
            <pc:sldMk cId="1583960999" sldId="3350"/>
            <ac:spMk id="42" creationId="{0D0F694F-2224-42A4-AE02-0297266A2EFD}"/>
          </ac:spMkLst>
        </pc:spChg>
        <pc:spChg chg="mod">
          <ac:chgData name="Micaela Filippo - CIOPORA" userId="dd978958-4de6-46dd-a927-3ca23017e672" providerId="ADAL" clId="{104A6634-DC22-4C00-AB04-912A7A4B7E97}" dt="2019-08-14T11:48:46.075" v="469" actId="1036"/>
          <ac:spMkLst>
            <pc:docMk/>
            <pc:sldMk cId="1583960999" sldId="3350"/>
            <ac:spMk id="43" creationId="{4214240B-D36E-430C-863E-15E1F8685285}"/>
          </ac:spMkLst>
        </pc:spChg>
        <pc:spChg chg="mod">
          <ac:chgData name="Micaela Filippo - CIOPORA" userId="dd978958-4de6-46dd-a927-3ca23017e672" providerId="ADAL" clId="{104A6634-DC22-4C00-AB04-912A7A4B7E97}" dt="2019-08-14T11:54:46.578" v="589" actId="1036"/>
          <ac:spMkLst>
            <pc:docMk/>
            <pc:sldMk cId="1583960999" sldId="3350"/>
            <ac:spMk id="44" creationId="{A3F37800-06AF-41D7-A1DB-ECB8894AAC64}"/>
          </ac:spMkLst>
        </pc:spChg>
        <pc:spChg chg="mod">
          <ac:chgData name="Micaela Filippo - CIOPORA" userId="dd978958-4de6-46dd-a927-3ca23017e672" providerId="ADAL" clId="{104A6634-DC22-4C00-AB04-912A7A4B7E97}" dt="2019-08-14T11:53:58.529" v="551" actId="1035"/>
          <ac:spMkLst>
            <pc:docMk/>
            <pc:sldMk cId="1583960999" sldId="3350"/>
            <ac:spMk id="45" creationId="{E5F6EE75-7DD3-4ECE-8A14-C095457F9B3B}"/>
          </ac:spMkLst>
        </pc:spChg>
        <pc:spChg chg="mod">
          <ac:chgData name="Micaela Filippo - CIOPORA" userId="dd978958-4de6-46dd-a927-3ca23017e672" providerId="ADAL" clId="{104A6634-DC22-4C00-AB04-912A7A4B7E97}" dt="2019-08-14T11:52:27.483" v="523" actId="1036"/>
          <ac:spMkLst>
            <pc:docMk/>
            <pc:sldMk cId="1583960999" sldId="3350"/>
            <ac:spMk id="46" creationId="{3D7F266D-4FB7-4862-8B3B-F4D42483408F}"/>
          </ac:spMkLst>
        </pc:spChg>
        <pc:spChg chg="mod">
          <ac:chgData name="Micaela Filippo - CIOPORA" userId="dd978958-4de6-46dd-a927-3ca23017e672" providerId="ADAL" clId="{104A6634-DC22-4C00-AB04-912A7A4B7E97}" dt="2019-08-14T11:44:32.021" v="302" actId="1036"/>
          <ac:spMkLst>
            <pc:docMk/>
            <pc:sldMk cId="1583960999" sldId="3350"/>
            <ac:spMk id="47" creationId="{1025E8E1-185C-4DB4-9DCD-FA8836C63E0B}"/>
          </ac:spMkLst>
        </pc:spChg>
        <pc:spChg chg="add mod">
          <ac:chgData name="Micaela Filippo - CIOPORA" userId="dd978958-4de6-46dd-a927-3ca23017e672" providerId="ADAL" clId="{104A6634-DC22-4C00-AB04-912A7A4B7E97}" dt="2019-08-14T11:54:09.515" v="563" actId="1036"/>
          <ac:spMkLst>
            <pc:docMk/>
            <pc:sldMk cId="1583960999" sldId="3350"/>
            <ac:spMk id="48" creationId="{2E35B572-5792-436D-8DE9-126CC50BE42C}"/>
          </ac:spMkLst>
        </pc:spChg>
        <pc:spChg chg="add mod">
          <ac:chgData name="Micaela Filippo - CIOPORA" userId="dd978958-4de6-46dd-a927-3ca23017e672" providerId="ADAL" clId="{104A6634-DC22-4C00-AB04-912A7A4B7E97}" dt="2019-08-14T11:58:27.961" v="674" actId="20577"/>
          <ac:spMkLst>
            <pc:docMk/>
            <pc:sldMk cId="1583960999" sldId="3350"/>
            <ac:spMk id="49" creationId="{9DF7163F-00D0-421B-BEFC-85D3B6AD7256}"/>
          </ac:spMkLst>
        </pc:spChg>
        <pc:spChg chg="add mod">
          <ac:chgData name="Micaela Filippo - CIOPORA" userId="dd978958-4de6-46dd-a927-3ca23017e672" providerId="ADAL" clId="{104A6634-DC22-4C00-AB04-912A7A4B7E97}" dt="2019-08-14T11:50:00.327" v="482" actId="1076"/>
          <ac:spMkLst>
            <pc:docMk/>
            <pc:sldMk cId="1583960999" sldId="3350"/>
            <ac:spMk id="50" creationId="{3A9C249D-6257-4666-8F7D-0115F5DC2F66}"/>
          </ac:spMkLst>
        </pc:spChg>
        <pc:spChg chg="add mod">
          <ac:chgData name="Micaela Filippo - CIOPORA" userId="dd978958-4de6-46dd-a927-3ca23017e672" providerId="ADAL" clId="{104A6634-DC22-4C00-AB04-912A7A4B7E97}" dt="2019-08-14T11:50:41.186" v="501" actId="33524"/>
          <ac:spMkLst>
            <pc:docMk/>
            <pc:sldMk cId="1583960999" sldId="3350"/>
            <ac:spMk id="51" creationId="{12F47BF6-76A1-4C9A-B158-DBB9017FF159}"/>
          </ac:spMkLst>
        </pc:spChg>
        <pc:spChg chg="add mod">
          <ac:chgData name="Micaela Filippo - CIOPORA" userId="dd978958-4de6-46dd-a927-3ca23017e672" providerId="ADAL" clId="{104A6634-DC22-4C00-AB04-912A7A4B7E97}" dt="2019-08-14T11:58:46.489" v="693" actId="1036"/>
          <ac:spMkLst>
            <pc:docMk/>
            <pc:sldMk cId="1583960999" sldId="3350"/>
            <ac:spMk id="52" creationId="{98884CF0-DCEF-4A96-BF51-608C79CEC942}"/>
          </ac:spMkLst>
        </pc:spChg>
        <pc:spChg chg="add mod">
          <ac:chgData name="Micaela Filippo - CIOPORA" userId="dd978958-4de6-46dd-a927-3ca23017e672" providerId="ADAL" clId="{104A6634-DC22-4C00-AB04-912A7A4B7E97}" dt="2019-08-14T11:54:33.794" v="567" actId="1076"/>
          <ac:spMkLst>
            <pc:docMk/>
            <pc:sldMk cId="1583960999" sldId="3350"/>
            <ac:spMk id="53" creationId="{AE612BCF-BB71-4C14-A1EA-B0A3413F70B1}"/>
          </ac:spMkLst>
        </pc:spChg>
        <pc:spChg chg="add mod">
          <ac:chgData name="Micaela Filippo - CIOPORA" userId="dd978958-4de6-46dd-a927-3ca23017e672" providerId="ADAL" clId="{104A6634-DC22-4C00-AB04-912A7A4B7E97}" dt="2019-08-14T11:58:46.489" v="693" actId="1036"/>
          <ac:spMkLst>
            <pc:docMk/>
            <pc:sldMk cId="1583960999" sldId="3350"/>
            <ac:spMk id="54" creationId="{1D4C25DD-1E35-4799-827E-65D11A690FEB}"/>
          </ac:spMkLst>
        </pc:spChg>
        <pc:spChg chg="mod">
          <ac:chgData name="Micaela Filippo - CIOPORA" userId="dd978958-4de6-46dd-a927-3ca23017e672" providerId="ADAL" clId="{104A6634-DC22-4C00-AB04-912A7A4B7E97}" dt="2019-08-14T11:59:12.795" v="696" actId="1076"/>
          <ac:spMkLst>
            <pc:docMk/>
            <pc:sldMk cId="1583960999" sldId="3350"/>
            <ac:spMk id="56" creationId="{19F5B62D-0FA4-43F5-9279-A46923428E0C}"/>
          </ac:spMkLst>
        </pc:spChg>
        <pc:spChg chg="mod">
          <ac:chgData name="Micaela Filippo - CIOPORA" userId="dd978958-4de6-46dd-a927-3ca23017e672" providerId="ADAL" clId="{104A6634-DC22-4C00-AB04-912A7A4B7E97}" dt="2019-08-14T11:48:46.075" v="469" actId="1036"/>
          <ac:spMkLst>
            <pc:docMk/>
            <pc:sldMk cId="1583960999" sldId="3350"/>
            <ac:spMk id="57" creationId="{CF29D1D1-2BD1-490F-93FA-D3CB4D75880A}"/>
          </ac:spMkLst>
        </pc:spChg>
        <pc:spChg chg="mod">
          <ac:chgData name="Micaela Filippo - CIOPORA" userId="dd978958-4de6-46dd-a927-3ca23017e672" providerId="ADAL" clId="{104A6634-DC22-4C00-AB04-912A7A4B7E97}" dt="2019-08-14T11:54:46.578" v="589" actId="1036"/>
          <ac:spMkLst>
            <pc:docMk/>
            <pc:sldMk cId="1583960999" sldId="3350"/>
            <ac:spMk id="58" creationId="{CEA8A4C7-7990-495B-A042-3E2045D225AC}"/>
          </ac:spMkLst>
        </pc:spChg>
        <pc:spChg chg="mod">
          <ac:chgData name="Micaela Filippo - CIOPORA" userId="dd978958-4de6-46dd-a927-3ca23017e672" providerId="ADAL" clId="{104A6634-DC22-4C00-AB04-912A7A4B7E97}" dt="2019-08-14T11:54:46.578" v="589" actId="1036"/>
          <ac:spMkLst>
            <pc:docMk/>
            <pc:sldMk cId="1583960999" sldId="3350"/>
            <ac:spMk id="59" creationId="{4EABAA68-A66F-4A33-8E9E-4871191C05B0}"/>
          </ac:spMkLst>
        </pc:spChg>
        <pc:spChg chg="mod">
          <ac:chgData name="Micaela Filippo - CIOPORA" userId="dd978958-4de6-46dd-a927-3ca23017e672" providerId="ADAL" clId="{104A6634-DC22-4C00-AB04-912A7A4B7E97}" dt="2019-08-14T11:44:32.021" v="302" actId="1036"/>
          <ac:spMkLst>
            <pc:docMk/>
            <pc:sldMk cId="1583960999" sldId="3350"/>
            <ac:spMk id="60" creationId="{3B93C44E-89B5-4F54-8711-C79B93E2660E}"/>
          </ac:spMkLst>
        </pc:spChg>
        <pc:spChg chg="mod">
          <ac:chgData name="Micaela Filippo - CIOPORA" userId="dd978958-4de6-46dd-a927-3ca23017e672" providerId="ADAL" clId="{104A6634-DC22-4C00-AB04-912A7A4B7E97}" dt="2019-08-14T11:59:08.900" v="695" actId="1076"/>
          <ac:spMkLst>
            <pc:docMk/>
            <pc:sldMk cId="1583960999" sldId="3350"/>
            <ac:spMk id="61" creationId="{F13427E6-FF76-4D56-AD78-5C7B6E46B315}"/>
          </ac:spMkLst>
        </pc:spChg>
        <pc:spChg chg="mod">
          <ac:chgData name="Micaela Filippo - CIOPORA" userId="dd978958-4de6-46dd-a927-3ca23017e672" providerId="ADAL" clId="{104A6634-DC22-4C00-AB04-912A7A4B7E97}" dt="2019-08-14T12:00:29.291" v="702" actId="1076"/>
          <ac:spMkLst>
            <pc:docMk/>
            <pc:sldMk cId="1583960999" sldId="3350"/>
            <ac:spMk id="63" creationId="{1AD0AC94-90E8-49A0-A5A3-45F51FFB81E9}"/>
          </ac:spMkLst>
        </pc:spChg>
        <pc:spChg chg="del">
          <ac:chgData name="Micaela Filippo - CIOPORA" userId="dd978958-4de6-46dd-a927-3ca23017e672" providerId="ADAL" clId="{104A6634-DC22-4C00-AB04-912A7A4B7E97}" dt="2019-08-14T11:47:30.012" v="430"/>
          <ac:spMkLst>
            <pc:docMk/>
            <pc:sldMk cId="1583960999" sldId="3350"/>
            <ac:spMk id="64" creationId="{2CDAB971-F11C-426D-9C30-9BC9EAE2EDEB}"/>
          </ac:spMkLst>
        </pc:spChg>
        <pc:spChg chg="mod">
          <ac:chgData name="Micaela Filippo - CIOPORA" userId="dd978958-4de6-46dd-a927-3ca23017e672" providerId="ADAL" clId="{104A6634-DC22-4C00-AB04-912A7A4B7E97}" dt="2019-08-14T11:54:02.223" v="552" actId="1076"/>
          <ac:spMkLst>
            <pc:docMk/>
            <pc:sldMk cId="1583960999" sldId="3350"/>
            <ac:spMk id="65" creationId="{778657F6-AE46-4533-AB6F-D89A46BC377F}"/>
          </ac:spMkLst>
        </pc:spChg>
        <pc:spChg chg="mod">
          <ac:chgData name="Micaela Filippo - CIOPORA" userId="dd978958-4de6-46dd-a927-3ca23017e672" providerId="ADAL" clId="{104A6634-DC22-4C00-AB04-912A7A4B7E97}" dt="2019-08-14T11:44:44.837" v="305" actId="1076"/>
          <ac:spMkLst>
            <pc:docMk/>
            <pc:sldMk cId="1583960999" sldId="3350"/>
            <ac:spMk id="66" creationId="{FEF4CD7B-6CFF-43A9-9669-5E7D78D3DB41}"/>
          </ac:spMkLst>
        </pc:spChg>
        <pc:spChg chg="mod">
          <ac:chgData name="Micaela Filippo - CIOPORA" userId="dd978958-4de6-46dd-a927-3ca23017e672" providerId="ADAL" clId="{104A6634-DC22-4C00-AB04-912A7A4B7E97}" dt="2019-08-14T11:59:50.013" v="700" actId="1076"/>
          <ac:spMkLst>
            <pc:docMk/>
            <pc:sldMk cId="1583960999" sldId="3350"/>
            <ac:spMk id="70" creationId="{C04AE71F-5A85-444F-A7E8-9726395768E0}"/>
          </ac:spMkLst>
        </pc:spChg>
        <pc:spChg chg="mod">
          <ac:chgData name="Micaela Filippo - CIOPORA" userId="dd978958-4de6-46dd-a927-3ca23017e672" providerId="ADAL" clId="{104A6634-DC22-4C00-AB04-912A7A4B7E97}" dt="2019-08-14T11:53:53.750" v="539" actId="1076"/>
          <ac:spMkLst>
            <pc:docMk/>
            <pc:sldMk cId="1583960999" sldId="3350"/>
            <ac:spMk id="75" creationId="{798E50E7-9127-448D-B51F-D9CDF822032C}"/>
          </ac:spMkLst>
        </pc:spChg>
        <pc:spChg chg="mod">
          <ac:chgData name="Micaela Filippo - CIOPORA" userId="dd978958-4de6-46dd-a927-3ca23017e672" providerId="ADAL" clId="{104A6634-DC22-4C00-AB04-912A7A4B7E97}" dt="2019-08-14T11:44:37.084" v="303" actId="1076"/>
          <ac:spMkLst>
            <pc:docMk/>
            <pc:sldMk cId="1583960999" sldId="3350"/>
            <ac:spMk id="76" creationId="{0A5BCEC4-0045-468D-8372-E1173BE31CCE}"/>
          </ac:spMkLst>
        </pc:spChg>
        <pc:spChg chg="mod">
          <ac:chgData name="Micaela Filippo - CIOPORA" userId="dd978958-4de6-46dd-a927-3ca23017e672" providerId="ADAL" clId="{104A6634-DC22-4C00-AB04-912A7A4B7E97}" dt="2019-08-14T11:59:48.280" v="699" actId="1076"/>
          <ac:spMkLst>
            <pc:docMk/>
            <pc:sldMk cId="1583960999" sldId="3350"/>
            <ac:spMk id="79" creationId="{A7B5B47C-013B-4834-96B1-BB49DAB92DE7}"/>
          </ac:spMkLst>
        </pc:spChg>
        <pc:spChg chg="mod">
          <ac:chgData name="Micaela Filippo - CIOPORA" userId="dd978958-4de6-46dd-a927-3ca23017e672" providerId="ADAL" clId="{104A6634-DC22-4C00-AB04-912A7A4B7E97}" dt="2019-08-14T11:44:32.021" v="302" actId="1036"/>
          <ac:spMkLst>
            <pc:docMk/>
            <pc:sldMk cId="1583960999" sldId="3350"/>
            <ac:spMk id="111" creationId="{7061DE4E-0C46-CC46-8A0A-5C1FAC9FCAEB}"/>
          </ac:spMkLst>
        </pc:spChg>
        <pc:spChg chg="mod">
          <ac:chgData name="Micaela Filippo - CIOPORA" userId="dd978958-4de6-46dd-a927-3ca23017e672" providerId="ADAL" clId="{104A6634-DC22-4C00-AB04-912A7A4B7E97}" dt="2019-08-14T11:48:46.075" v="469" actId="1036"/>
          <ac:spMkLst>
            <pc:docMk/>
            <pc:sldMk cId="1583960999" sldId="3350"/>
            <ac:spMk id="113" creationId="{F36AD9DA-789F-644A-B4CC-A08552B2F4CD}"/>
          </ac:spMkLst>
        </pc:spChg>
        <pc:spChg chg="mod">
          <ac:chgData name="Micaela Filippo - CIOPORA" userId="dd978958-4de6-46dd-a927-3ca23017e672" providerId="ADAL" clId="{104A6634-DC22-4C00-AB04-912A7A4B7E97}" dt="2019-08-14T11:54:46.578" v="589" actId="1036"/>
          <ac:spMkLst>
            <pc:docMk/>
            <pc:sldMk cId="1583960999" sldId="3350"/>
            <ac:spMk id="115" creationId="{90877E25-3327-264A-8E9F-377BAA7C6588}"/>
          </ac:spMkLst>
        </pc:spChg>
        <pc:spChg chg="del">
          <ac:chgData name="Micaela Filippo - CIOPORA" userId="dd978958-4de6-46dd-a927-3ca23017e672" providerId="ADAL" clId="{104A6634-DC22-4C00-AB04-912A7A4B7E97}" dt="2019-08-14T11:47:30.012" v="430"/>
          <ac:spMkLst>
            <pc:docMk/>
            <pc:sldMk cId="1583960999" sldId="3350"/>
            <ac:spMk id="117" creationId="{9BE4E4A4-B996-2C43-8B7E-728A4692B94A}"/>
          </ac:spMkLst>
        </pc:spChg>
      </pc:sldChg>
      <pc:sldChg chg="addSp delSp modSp">
        <pc:chgData name="Micaela Filippo - CIOPORA" userId="dd978958-4de6-46dd-a927-3ca23017e672" providerId="ADAL" clId="{104A6634-DC22-4C00-AB04-912A7A4B7E97}" dt="2019-08-15T11:21:24.399" v="1823" actId="1076"/>
        <pc:sldMkLst>
          <pc:docMk/>
          <pc:sldMk cId="2913923260" sldId="3366"/>
        </pc:sldMkLst>
        <pc:spChg chg="add mod">
          <ac:chgData name="Micaela Filippo - CIOPORA" userId="dd978958-4de6-46dd-a927-3ca23017e672" providerId="ADAL" clId="{104A6634-DC22-4C00-AB04-912A7A4B7E97}" dt="2019-08-15T11:21:07.254" v="1797" actId="5793"/>
          <ac:spMkLst>
            <pc:docMk/>
            <pc:sldMk cId="2913923260" sldId="3366"/>
            <ac:spMk id="2" creationId="{577AEDBC-88FC-4507-95BD-477530C0BA99}"/>
          </ac:spMkLst>
        </pc:spChg>
        <pc:spChg chg="mod">
          <ac:chgData name="Micaela Filippo - CIOPORA" userId="dd978958-4de6-46dd-a927-3ca23017e672" providerId="ADAL" clId="{104A6634-DC22-4C00-AB04-912A7A4B7E97}" dt="2019-08-15T11:21:24.399" v="1823" actId="1076"/>
          <ac:spMkLst>
            <pc:docMk/>
            <pc:sldMk cId="2913923260" sldId="3366"/>
            <ac:spMk id="3" creationId="{41E66F1E-E1C8-40C3-B6F6-0AE92561704D}"/>
          </ac:spMkLst>
        </pc:spChg>
        <pc:spChg chg="add del mod">
          <ac:chgData name="Micaela Filippo - CIOPORA" userId="dd978958-4de6-46dd-a927-3ca23017e672" providerId="ADAL" clId="{104A6634-DC22-4C00-AB04-912A7A4B7E97}" dt="2019-08-15T11:17:25.824" v="1723" actId="931"/>
          <ac:spMkLst>
            <pc:docMk/>
            <pc:sldMk cId="2913923260" sldId="3366"/>
            <ac:spMk id="5" creationId="{84AB099D-C498-4B85-BBBD-74D2269AB04A}"/>
          </ac:spMkLst>
        </pc:spChg>
        <pc:picChg chg="add mod">
          <ac:chgData name="Micaela Filippo - CIOPORA" userId="dd978958-4de6-46dd-a927-3ca23017e672" providerId="ADAL" clId="{104A6634-DC22-4C00-AB04-912A7A4B7E97}" dt="2019-08-15T11:19:37.911" v="1730"/>
          <ac:picMkLst>
            <pc:docMk/>
            <pc:sldMk cId="2913923260" sldId="3366"/>
            <ac:picMk id="7" creationId="{8D4152BC-6D98-451D-9EE6-0729861ADB0C}"/>
          </ac:picMkLst>
        </pc:picChg>
      </pc:sldChg>
    </pc:docChg>
  </pc:docChgLst>
  <pc:docChgLst>
    <pc:chgData name="Anna Kähne" userId="8322e7ff-7cfd-40a3-9678-01f07c6184d0" providerId="ADAL" clId="{CFCABAA7-3F74-4291-BD31-F864D9F2E0CD}"/>
    <pc:docChg chg="undo custSel addSld delSld modSld sldOrd delMainMaster">
      <pc:chgData name="Anna Kähne" userId="8322e7ff-7cfd-40a3-9678-01f07c6184d0" providerId="ADAL" clId="{CFCABAA7-3F74-4291-BD31-F864D9F2E0CD}" dt="2019-08-26T15:37:23.610" v="3175" actId="14100"/>
      <pc:docMkLst>
        <pc:docMk/>
      </pc:docMkLst>
      <pc:sldChg chg="modSp">
        <pc:chgData name="Anna Kähne" userId="8322e7ff-7cfd-40a3-9678-01f07c6184d0" providerId="ADAL" clId="{CFCABAA7-3F74-4291-BD31-F864D9F2E0CD}" dt="2019-08-26T15:31:49.288" v="3111" actId="207"/>
        <pc:sldMkLst>
          <pc:docMk/>
          <pc:sldMk cId="1130917429" sldId="400"/>
        </pc:sldMkLst>
        <pc:spChg chg="mod">
          <ac:chgData name="Anna Kähne" userId="8322e7ff-7cfd-40a3-9678-01f07c6184d0" providerId="ADAL" clId="{CFCABAA7-3F74-4291-BD31-F864D9F2E0CD}" dt="2019-08-26T11:57:37.879" v="8" actId="14100"/>
          <ac:spMkLst>
            <pc:docMk/>
            <pc:sldMk cId="1130917429" sldId="400"/>
            <ac:spMk id="2" creationId="{F2CCEBC0-16FB-4C76-95CC-62EFC95B96FA}"/>
          </ac:spMkLst>
        </pc:spChg>
        <pc:spChg chg="mod">
          <ac:chgData name="Anna Kähne" userId="8322e7ff-7cfd-40a3-9678-01f07c6184d0" providerId="ADAL" clId="{CFCABAA7-3F74-4291-BD31-F864D9F2E0CD}" dt="2019-08-26T12:19:07.128" v="106" actId="207"/>
          <ac:spMkLst>
            <pc:docMk/>
            <pc:sldMk cId="1130917429" sldId="400"/>
            <ac:spMk id="7" creationId="{00000000-0000-0000-0000-000000000000}"/>
          </ac:spMkLst>
        </pc:spChg>
        <pc:graphicFrameChg chg="mod">
          <ac:chgData name="Anna Kähne" userId="8322e7ff-7cfd-40a3-9678-01f07c6184d0" providerId="ADAL" clId="{CFCABAA7-3F74-4291-BD31-F864D9F2E0CD}" dt="2019-08-26T15:31:49.288" v="3111" actId="207"/>
          <ac:graphicFrameMkLst>
            <pc:docMk/>
            <pc:sldMk cId="1130917429" sldId="400"/>
            <ac:graphicFrameMk id="6" creationId="{00000000-0000-0000-0000-000000000000}"/>
          </ac:graphicFrameMkLst>
        </pc:graphicFrameChg>
      </pc:sldChg>
      <pc:sldChg chg="addSp delSp modSp add">
        <pc:chgData name="Anna Kähne" userId="8322e7ff-7cfd-40a3-9678-01f07c6184d0" providerId="ADAL" clId="{CFCABAA7-3F74-4291-BD31-F864D9F2E0CD}" dt="2019-08-26T15:03:08.280" v="2660" actId="14100"/>
        <pc:sldMkLst>
          <pc:docMk/>
          <pc:sldMk cId="2726092842" sldId="2569"/>
        </pc:sldMkLst>
        <pc:spChg chg="del">
          <ac:chgData name="Anna Kähne" userId="8322e7ff-7cfd-40a3-9678-01f07c6184d0" providerId="ADAL" clId="{CFCABAA7-3F74-4291-BD31-F864D9F2E0CD}" dt="2019-08-26T14:45:56.413" v="2255" actId="478"/>
          <ac:spMkLst>
            <pc:docMk/>
            <pc:sldMk cId="2726092842" sldId="2569"/>
            <ac:spMk id="2" creationId="{CD98190A-D0BC-4256-B7C9-424C2C3EE196}"/>
          </ac:spMkLst>
        </pc:spChg>
        <pc:spChg chg="add mod">
          <ac:chgData name="Anna Kähne" userId="8322e7ff-7cfd-40a3-9678-01f07c6184d0" providerId="ADAL" clId="{CFCABAA7-3F74-4291-BD31-F864D9F2E0CD}" dt="2019-08-26T14:46:30.881" v="2264" actId="1076"/>
          <ac:spMkLst>
            <pc:docMk/>
            <pc:sldMk cId="2726092842" sldId="2569"/>
            <ac:spMk id="3" creationId="{2684DE69-6BA3-48C4-A318-11F1E812F6F6}"/>
          </ac:spMkLst>
        </pc:spChg>
        <pc:spChg chg="add del mod">
          <ac:chgData name="Anna Kähne" userId="8322e7ff-7cfd-40a3-9678-01f07c6184d0" providerId="ADAL" clId="{CFCABAA7-3F74-4291-BD31-F864D9F2E0CD}" dt="2019-08-26T14:46:12.298" v="2259" actId="478"/>
          <ac:spMkLst>
            <pc:docMk/>
            <pc:sldMk cId="2726092842" sldId="2569"/>
            <ac:spMk id="5" creationId="{796B1F86-47C1-4D71-BF36-4D31E26D9F78}"/>
          </ac:spMkLst>
        </pc:spChg>
        <pc:spChg chg="mod">
          <ac:chgData name="Anna Kähne" userId="8322e7ff-7cfd-40a3-9678-01f07c6184d0" providerId="ADAL" clId="{CFCABAA7-3F74-4291-BD31-F864D9F2E0CD}" dt="2019-08-26T14:57:09.269" v="2572" actId="1035"/>
          <ac:spMkLst>
            <pc:docMk/>
            <pc:sldMk cId="2726092842" sldId="2569"/>
            <ac:spMk id="36" creationId="{3ACA7188-44E5-4F07-A73D-6B73E4751E12}"/>
          </ac:spMkLst>
        </pc:spChg>
        <pc:spChg chg="mod">
          <ac:chgData name="Anna Kähne" userId="8322e7ff-7cfd-40a3-9678-01f07c6184d0" providerId="ADAL" clId="{CFCABAA7-3F74-4291-BD31-F864D9F2E0CD}" dt="2019-08-26T14:57:09.269" v="2572" actId="1035"/>
          <ac:spMkLst>
            <pc:docMk/>
            <pc:sldMk cId="2726092842" sldId="2569"/>
            <ac:spMk id="37" creationId="{EC3615E0-8CDB-4D67-9452-29BE14CA49A3}"/>
          </ac:spMkLst>
        </pc:spChg>
        <pc:spChg chg="mod">
          <ac:chgData name="Anna Kähne" userId="8322e7ff-7cfd-40a3-9678-01f07c6184d0" providerId="ADAL" clId="{CFCABAA7-3F74-4291-BD31-F864D9F2E0CD}" dt="2019-08-26T14:57:09.269" v="2572" actId="1035"/>
          <ac:spMkLst>
            <pc:docMk/>
            <pc:sldMk cId="2726092842" sldId="2569"/>
            <ac:spMk id="38" creationId="{3E8BD924-F738-4BF3-99EB-639C896E353A}"/>
          </ac:spMkLst>
        </pc:spChg>
        <pc:spChg chg="mod">
          <ac:chgData name="Anna Kähne" userId="8322e7ff-7cfd-40a3-9678-01f07c6184d0" providerId="ADAL" clId="{CFCABAA7-3F74-4291-BD31-F864D9F2E0CD}" dt="2019-08-26T14:57:09.269" v="2572" actId="1035"/>
          <ac:spMkLst>
            <pc:docMk/>
            <pc:sldMk cId="2726092842" sldId="2569"/>
            <ac:spMk id="39" creationId="{93E5F5B8-D483-4578-84AF-0180E547357D}"/>
          </ac:spMkLst>
        </pc:spChg>
        <pc:spChg chg="mod">
          <ac:chgData name="Anna Kähne" userId="8322e7ff-7cfd-40a3-9678-01f07c6184d0" providerId="ADAL" clId="{CFCABAA7-3F74-4291-BD31-F864D9F2E0CD}" dt="2019-08-26T14:57:09.269" v="2572" actId="1035"/>
          <ac:spMkLst>
            <pc:docMk/>
            <pc:sldMk cId="2726092842" sldId="2569"/>
            <ac:spMk id="40" creationId="{21A0380B-1240-4DA8-BC81-5B644DCFAA5F}"/>
          </ac:spMkLst>
        </pc:spChg>
        <pc:spChg chg="mod">
          <ac:chgData name="Anna Kähne" userId="8322e7ff-7cfd-40a3-9678-01f07c6184d0" providerId="ADAL" clId="{CFCABAA7-3F74-4291-BD31-F864D9F2E0CD}" dt="2019-08-26T14:57:09.269" v="2572" actId="1035"/>
          <ac:spMkLst>
            <pc:docMk/>
            <pc:sldMk cId="2726092842" sldId="2569"/>
            <ac:spMk id="41" creationId="{D0C4EED4-35EB-4337-97EB-FFA7C19091DE}"/>
          </ac:spMkLst>
        </pc:spChg>
        <pc:spChg chg="mod">
          <ac:chgData name="Anna Kähne" userId="8322e7ff-7cfd-40a3-9678-01f07c6184d0" providerId="ADAL" clId="{CFCABAA7-3F74-4291-BD31-F864D9F2E0CD}" dt="2019-08-26T14:57:09.269" v="2572" actId="1035"/>
          <ac:spMkLst>
            <pc:docMk/>
            <pc:sldMk cId="2726092842" sldId="2569"/>
            <ac:spMk id="42" creationId="{1968AA1C-E270-4BDF-AAAD-D61F5F90FF77}"/>
          </ac:spMkLst>
        </pc:spChg>
        <pc:spChg chg="mod">
          <ac:chgData name="Anna Kähne" userId="8322e7ff-7cfd-40a3-9678-01f07c6184d0" providerId="ADAL" clId="{CFCABAA7-3F74-4291-BD31-F864D9F2E0CD}" dt="2019-08-26T14:57:09.269" v="2572" actId="1035"/>
          <ac:spMkLst>
            <pc:docMk/>
            <pc:sldMk cId="2726092842" sldId="2569"/>
            <ac:spMk id="43" creationId="{7B4C26F3-5303-482B-8C5D-3CEFBBF653B0}"/>
          </ac:spMkLst>
        </pc:spChg>
        <pc:spChg chg="add del mod">
          <ac:chgData name="Anna Kähne" userId="8322e7ff-7cfd-40a3-9678-01f07c6184d0" providerId="ADAL" clId="{CFCABAA7-3F74-4291-BD31-F864D9F2E0CD}" dt="2019-08-26T14:52:58.109" v="2425" actId="478"/>
          <ac:spMkLst>
            <pc:docMk/>
            <pc:sldMk cId="2726092842" sldId="2569"/>
            <ac:spMk id="44" creationId="{AA7835C0-CD46-4E7E-8A6B-FD10EA66BD4A}"/>
          </ac:spMkLst>
        </pc:spChg>
        <pc:spChg chg="add mod ord">
          <ac:chgData name="Anna Kähne" userId="8322e7ff-7cfd-40a3-9678-01f07c6184d0" providerId="ADAL" clId="{CFCABAA7-3F74-4291-BD31-F864D9F2E0CD}" dt="2019-08-26T14:59:55.358" v="2620" actId="166"/>
          <ac:spMkLst>
            <pc:docMk/>
            <pc:sldMk cId="2726092842" sldId="2569"/>
            <ac:spMk id="46" creationId="{1A66E252-569D-4C79-8F9D-F19C6F4CFACB}"/>
          </ac:spMkLst>
        </pc:spChg>
        <pc:spChg chg="add mod ord">
          <ac:chgData name="Anna Kähne" userId="8322e7ff-7cfd-40a3-9678-01f07c6184d0" providerId="ADAL" clId="{CFCABAA7-3F74-4291-BD31-F864D9F2E0CD}" dt="2019-08-26T14:59:44.766" v="2618" actId="166"/>
          <ac:spMkLst>
            <pc:docMk/>
            <pc:sldMk cId="2726092842" sldId="2569"/>
            <ac:spMk id="48" creationId="{941919C7-A92E-4F70-BA50-1FF43B1694DA}"/>
          </ac:spMkLst>
        </pc:spChg>
        <pc:spChg chg="add mod ord">
          <ac:chgData name="Anna Kähne" userId="8322e7ff-7cfd-40a3-9678-01f07c6184d0" providerId="ADAL" clId="{CFCABAA7-3F74-4291-BD31-F864D9F2E0CD}" dt="2019-08-26T14:59:14.724" v="2609" actId="166"/>
          <ac:spMkLst>
            <pc:docMk/>
            <pc:sldMk cId="2726092842" sldId="2569"/>
            <ac:spMk id="49" creationId="{1DDE7686-FC40-4AA3-9B11-4788094FBA5E}"/>
          </ac:spMkLst>
        </pc:spChg>
        <pc:spChg chg="add mod">
          <ac:chgData name="Anna Kähne" userId="8322e7ff-7cfd-40a3-9678-01f07c6184d0" providerId="ADAL" clId="{CFCABAA7-3F74-4291-BD31-F864D9F2E0CD}" dt="2019-08-26T14:56:19.423" v="2555" actId="1076"/>
          <ac:spMkLst>
            <pc:docMk/>
            <pc:sldMk cId="2726092842" sldId="2569"/>
            <ac:spMk id="50" creationId="{3719DEE9-70BE-4C99-A6F5-562EF17DF9F6}"/>
          </ac:spMkLst>
        </pc:spChg>
        <pc:spChg chg="add mod ord">
          <ac:chgData name="Anna Kähne" userId="8322e7ff-7cfd-40a3-9678-01f07c6184d0" providerId="ADAL" clId="{CFCABAA7-3F74-4291-BD31-F864D9F2E0CD}" dt="2019-08-26T15:00:16.696" v="2627" actId="166"/>
          <ac:spMkLst>
            <pc:docMk/>
            <pc:sldMk cId="2726092842" sldId="2569"/>
            <ac:spMk id="51" creationId="{A0CA1477-FBEF-4E3D-AEB0-AA6E4A9E1B52}"/>
          </ac:spMkLst>
        </pc:spChg>
        <pc:spChg chg="add mod ord">
          <ac:chgData name="Anna Kähne" userId="8322e7ff-7cfd-40a3-9678-01f07c6184d0" providerId="ADAL" clId="{CFCABAA7-3F74-4291-BD31-F864D9F2E0CD}" dt="2019-08-26T15:00:19.906" v="2628" actId="166"/>
          <ac:spMkLst>
            <pc:docMk/>
            <pc:sldMk cId="2726092842" sldId="2569"/>
            <ac:spMk id="52" creationId="{0C09D6D6-4C5A-4B0D-A14E-CCAEA09A5BFC}"/>
          </ac:spMkLst>
        </pc:spChg>
        <pc:spChg chg="add mod ord">
          <ac:chgData name="Anna Kähne" userId="8322e7ff-7cfd-40a3-9678-01f07c6184d0" providerId="ADAL" clId="{CFCABAA7-3F74-4291-BD31-F864D9F2E0CD}" dt="2019-08-26T15:01:13.312" v="2643" actId="166"/>
          <ac:spMkLst>
            <pc:docMk/>
            <pc:sldMk cId="2726092842" sldId="2569"/>
            <ac:spMk id="53" creationId="{F2DDC59D-DE1F-40F0-90ED-23FDE51FF99F}"/>
          </ac:spMkLst>
        </pc:spChg>
        <pc:spChg chg="add mod ord">
          <ac:chgData name="Anna Kähne" userId="8322e7ff-7cfd-40a3-9678-01f07c6184d0" providerId="ADAL" clId="{CFCABAA7-3F74-4291-BD31-F864D9F2E0CD}" dt="2019-08-26T15:01:06.020" v="2642" actId="166"/>
          <ac:spMkLst>
            <pc:docMk/>
            <pc:sldMk cId="2726092842" sldId="2569"/>
            <ac:spMk id="54" creationId="{E475C43E-B742-4812-9D32-BB72B2CCE22C}"/>
          </ac:spMkLst>
        </pc:spChg>
        <pc:spChg chg="add mod ord">
          <ac:chgData name="Anna Kähne" userId="8322e7ff-7cfd-40a3-9678-01f07c6184d0" providerId="ADAL" clId="{CFCABAA7-3F74-4291-BD31-F864D9F2E0CD}" dt="2019-08-26T15:00:39.802" v="2633" actId="166"/>
          <ac:spMkLst>
            <pc:docMk/>
            <pc:sldMk cId="2726092842" sldId="2569"/>
            <ac:spMk id="55" creationId="{024366FD-9405-4580-B1EB-717691108031}"/>
          </ac:spMkLst>
        </pc:spChg>
        <pc:spChg chg="add mod">
          <ac:chgData name="Anna Kähne" userId="8322e7ff-7cfd-40a3-9678-01f07c6184d0" providerId="ADAL" clId="{CFCABAA7-3F74-4291-BD31-F864D9F2E0CD}" dt="2019-08-26T14:57:38.967" v="2575" actId="1076"/>
          <ac:spMkLst>
            <pc:docMk/>
            <pc:sldMk cId="2726092842" sldId="2569"/>
            <ac:spMk id="56" creationId="{562E464F-2C92-4387-A1A4-6AC98DF8B9A1}"/>
          </ac:spMkLst>
        </pc:spChg>
        <pc:spChg chg="add mod ord">
          <ac:chgData name="Anna Kähne" userId="8322e7ff-7cfd-40a3-9678-01f07c6184d0" providerId="ADAL" clId="{CFCABAA7-3F74-4291-BD31-F864D9F2E0CD}" dt="2019-08-26T15:01:31.829" v="2649" actId="166"/>
          <ac:spMkLst>
            <pc:docMk/>
            <pc:sldMk cId="2726092842" sldId="2569"/>
            <ac:spMk id="57" creationId="{349E9D12-8354-45B8-930E-C7E1B5E08A29}"/>
          </ac:spMkLst>
        </pc:spChg>
        <pc:spChg chg="add mod">
          <ac:chgData name="Anna Kähne" userId="8322e7ff-7cfd-40a3-9678-01f07c6184d0" providerId="ADAL" clId="{CFCABAA7-3F74-4291-BD31-F864D9F2E0CD}" dt="2019-08-26T14:57:57.657" v="2578" actId="1076"/>
          <ac:spMkLst>
            <pc:docMk/>
            <pc:sldMk cId="2726092842" sldId="2569"/>
            <ac:spMk id="58" creationId="{C8CA3074-2CEE-42A9-B712-309DCD564580}"/>
          </ac:spMkLst>
        </pc:spChg>
        <pc:spChg chg="add mod ord">
          <ac:chgData name="Anna Kähne" userId="8322e7ff-7cfd-40a3-9678-01f07c6184d0" providerId="ADAL" clId="{CFCABAA7-3F74-4291-BD31-F864D9F2E0CD}" dt="2019-08-26T15:02:44.585" v="2658" actId="14100"/>
          <ac:spMkLst>
            <pc:docMk/>
            <pc:sldMk cId="2726092842" sldId="2569"/>
            <ac:spMk id="59" creationId="{2571FF42-A151-423A-B7EF-EE47BEABCFB6}"/>
          </ac:spMkLst>
        </pc:spChg>
        <pc:spChg chg="add del">
          <ac:chgData name="Anna Kähne" userId="8322e7ff-7cfd-40a3-9678-01f07c6184d0" providerId="ADAL" clId="{CFCABAA7-3F74-4291-BD31-F864D9F2E0CD}" dt="2019-08-26T14:59:22.697" v="2612" actId="478"/>
          <ac:spMkLst>
            <pc:docMk/>
            <pc:sldMk cId="2726092842" sldId="2569"/>
            <ac:spMk id="60" creationId="{2745A9F6-E9F8-4E35-9FBF-B4B3F424F452}"/>
          </ac:spMkLst>
        </pc:spChg>
        <pc:spChg chg="add mod">
          <ac:chgData name="Anna Kähne" userId="8322e7ff-7cfd-40a3-9678-01f07c6184d0" providerId="ADAL" clId="{CFCABAA7-3F74-4291-BD31-F864D9F2E0CD}" dt="2019-08-26T15:02:20.265" v="2654" actId="14100"/>
          <ac:spMkLst>
            <pc:docMk/>
            <pc:sldMk cId="2726092842" sldId="2569"/>
            <ac:spMk id="61" creationId="{34F2F39C-2BBC-4D0B-8BA4-E0D9BBA8698D}"/>
          </ac:spMkLst>
        </pc:spChg>
        <pc:spChg chg="add mod ord">
          <ac:chgData name="Anna Kähne" userId="8322e7ff-7cfd-40a3-9678-01f07c6184d0" providerId="ADAL" clId="{CFCABAA7-3F74-4291-BD31-F864D9F2E0CD}" dt="2019-08-26T15:02:31.145" v="2656" actId="14100"/>
          <ac:spMkLst>
            <pc:docMk/>
            <pc:sldMk cId="2726092842" sldId="2569"/>
            <ac:spMk id="62" creationId="{4F58A403-67C8-4D7C-90F4-652D881AA44F}"/>
          </ac:spMkLst>
        </pc:spChg>
        <pc:spChg chg="add mod">
          <ac:chgData name="Anna Kähne" userId="8322e7ff-7cfd-40a3-9678-01f07c6184d0" providerId="ADAL" clId="{CFCABAA7-3F74-4291-BD31-F864D9F2E0CD}" dt="2019-08-26T15:03:08.280" v="2660" actId="14100"/>
          <ac:spMkLst>
            <pc:docMk/>
            <pc:sldMk cId="2726092842" sldId="2569"/>
            <ac:spMk id="63" creationId="{BC73E7D7-1271-4FEC-916D-17EF7F21D9D5}"/>
          </ac:spMkLst>
        </pc:spChg>
        <pc:spChg chg="add mod">
          <ac:chgData name="Anna Kähne" userId="8322e7ff-7cfd-40a3-9678-01f07c6184d0" providerId="ADAL" clId="{CFCABAA7-3F74-4291-BD31-F864D9F2E0CD}" dt="2019-08-26T15:01:22.170" v="2645" actId="14100"/>
          <ac:spMkLst>
            <pc:docMk/>
            <pc:sldMk cId="2726092842" sldId="2569"/>
            <ac:spMk id="64" creationId="{18592947-6415-4224-AC75-39D5E4F68A8F}"/>
          </ac:spMkLst>
        </pc:spChg>
        <pc:spChg chg="add mod">
          <ac:chgData name="Anna Kähne" userId="8322e7ff-7cfd-40a3-9678-01f07c6184d0" providerId="ADAL" clId="{CFCABAA7-3F74-4291-BD31-F864D9F2E0CD}" dt="2019-08-26T15:01:34.118" v="2650" actId="14100"/>
          <ac:spMkLst>
            <pc:docMk/>
            <pc:sldMk cId="2726092842" sldId="2569"/>
            <ac:spMk id="65" creationId="{53430002-AC85-49D9-9031-219408DFC8A5}"/>
          </ac:spMkLst>
        </pc:spChg>
        <pc:picChg chg="add del mod">
          <ac:chgData name="Anna Kähne" userId="8322e7ff-7cfd-40a3-9678-01f07c6184d0" providerId="ADAL" clId="{CFCABAA7-3F74-4291-BD31-F864D9F2E0CD}" dt="2019-08-26T14:49:31.999" v="2355" actId="478"/>
          <ac:picMkLst>
            <pc:docMk/>
            <pc:sldMk cId="2726092842" sldId="2569"/>
            <ac:picMk id="7" creationId="{9A0C7DF7-81A6-471D-8C51-93172339598F}"/>
          </ac:picMkLst>
        </pc:picChg>
        <pc:picChg chg="add mod">
          <ac:chgData name="Anna Kähne" userId="8322e7ff-7cfd-40a3-9678-01f07c6184d0" providerId="ADAL" clId="{CFCABAA7-3F74-4291-BD31-F864D9F2E0CD}" dt="2019-08-26T14:55:22.302" v="2546" actId="1038"/>
          <ac:picMkLst>
            <pc:docMk/>
            <pc:sldMk cId="2726092842" sldId="2569"/>
            <ac:picMk id="9" creationId="{222E0B5F-BEEF-4BDE-AA4E-B21D23D859C7}"/>
          </ac:picMkLst>
        </pc:picChg>
        <pc:picChg chg="add del mod">
          <ac:chgData name="Anna Kähne" userId="8322e7ff-7cfd-40a3-9678-01f07c6184d0" providerId="ADAL" clId="{CFCABAA7-3F74-4291-BD31-F864D9F2E0CD}" dt="2019-08-26T14:51:24.359" v="2379" actId="478"/>
          <ac:picMkLst>
            <pc:docMk/>
            <pc:sldMk cId="2726092842" sldId="2569"/>
            <ac:picMk id="11" creationId="{A2C052A7-10D6-45C9-AABE-EDFCAB72E57F}"/>
          </ac:picMkLst>
        </pc:picChg>
        <pc:picChg chg="add mod">
          <ac:chgData name="Anna Kähne" userId="8322e7ff-7cfd-40a3-9678-01f07c6184d0" providerId="ADAL" clId="{CFCABAA7-3F74-4291-BD31-F864D9F2E0CD}" dt="2019-08-26T14:55:22.302" v="2546" actId="1038"/>
          <ac:picMkLst>
            <pc:docMk/>
            <pc:sldMk cId="2726092842" sldId="2569"/>
            <ac:picMk id="13" creationId="{995445F3-CA00-48CA-A61D-0F3DF876DCAF}"/>
          </ac:picMkLst>
        </pc:picChg>
        <pc:picChg chg="add mod">
          <ac:chgData name="Anna Kähne" userId="8322e7ff-7cfd-40a3-9678-01f07c6184d0" providerId="ADAL" clId="{CFCABAA7-3F74-4291-BD31-F864D9F2E0CD}" dt="2019-08-26T14:55:49.505" v="2551" actId="1076"/>
          <ac:picMkLst>
            <pc:docMk/>
            <pc:sldMk cId="2726092842" sldId="2569"/>
            <ac:picMk id="15" creationId="{DA41CC3D-3A24-4F31-B535-34A1FF0EDE02}"/>
          </ac:picMkLst>
        </pc:picChg>
        <pc:picChg chg="add mod">
          <ac:chgData name="Anna Kähne" userId="8322e7ff-7cfd-40a3-9678-01f07c6184d0" providerId="ADAL" clId="{CFCABAA7-3F74-4291-BD31-F864D9F2E0CD}" dt="2019-08-26T14:55:22.302" v="2546" actId="1038"/>
          <ac:picMkLst>
            <pc:docMk/>
            <pc:sldMk cId="2726092842" sldId="2569"/>
            <ac:picMk id="17" creationId="{239C2CE2-A028-4861-94F6-BBD608110941}"/>
          </ac:picMkLst>
        </pc:picChg>
        <pc:picChg chg="add del">
          <ac:chgData name="Anna Kähne" userId="8322e7ff-7cfd-40a3-9678-01f07c6184d0" providerId="ADAL" clId="{CFCABAA7-3F74-4291-BD31-F864D9F2E0CD}" dt="2019-08-26T14:50:46.851" v="2368" actId="478"/>
          <ac:picMkLst>
            <pc:docMk/>
            <pc:sldMk cId="2726092842" sldId="2569"/>
            <ac:picMk id="19" creationId="{D6FF532D-9F31-471B-A9F2-A9BAD9505702}"/>
          </ac:picMkLst>
        </pc:picChg>
        <pc:picChg chg="add del mod">
          <ac:chgData name="Anna Kähne" userId="8322e7ff-7cfd-40a3-9678-01f07c6184d0" providerId="ADAL" clId="{CFCABAA7-3F74-4291-BD31-F864D9F2E0CD}" dt="2019-08-26T14:50:39.123" v="2366" actId="478"/>
          <ac:picMkLst>
            <pc:docMk/>
            <pc:sldMk cId="2726092842" sldId="2569"/>
            <ac:picMk id="20" creationId="{12B9D554-CF3F-43B4-A275-685CCD1D1443}"/>
          </ac:picMkLst>
        </pc:picChg>
        <pc:picChg chg="add del">
          <ac:chgData name="Anna Kähne" userId="8322e7ff-7cfd-40a3-9678-01f07c6184d0" providerId="ADAL" clId="{CFCABAA7-3F74-4291-BD31-F864D9F2E0CD}" dt="2019-08-26T14:51:28.243" v="2381" actId="478"/>
          <ac:picMkLst>
            <pc:docMk/>
            <pc:sldMk cId="2726092842" sldId="2569"/>
            <ac:picMk id="21" creationId="{165ECF7B-E272-4639-9F5E-C2365F2CB1AB}"/>
          </ac:picMkLst>
        </pc:picChg>
        <pc:picChg chg="add del">
          <ac:chgData name="Anna Kähne" userId="8322e7ff-7cfd-40a3-9678-01f07c6184d0" providerId="ADAL" clId="{CFCABAA7-3F74-4291-BD31-F864D9F2E0CD}" dt="2019-08-26T14:51:28.622" v="2382" actId="478"/>
          <ac:picMkLst>
            <pc:docMk/>
            <pc:sldMk cId="2726092842" sldId="2569"/>
            <ac:picMk id="22" creationId="{AD493AF8-C5DB-4C89-AE6F-C17C19632E72}"/>
          </ac:picMkLst>
        </pc:picChg>
        <pc:picChg chg="add del">
          <ac:chgData name="Anna Kähne" userId="8322e7ff-7cfd-40a3-9678-01f07c6184d0" providerId="ADAL" clId="{CFCABAA7-3F74-4291-BD31-F864D9F2E0CD}" dt="2019-08-26T14:51:26.805" v="2380" actId="478"/>
          <ac:picMkLst>
            <pc:docMk/>
            <pc:sldMk cId="2726092842" sldId="2569"/>
            <ac:picMk id="23" creationId="{82509027-748E-428D-B2CB-CA1FEB0845D0}"/>
          </ac:picMkLst>
        </pc:picChg>
        <pc:picChg chg="add mod modCrop">
          <ac:chgData name="Anna Kähne" userId="8322e7ff-7cfd-40a3-9678-01f07c6184d0" providerId="ADAL" clId="{CFCABAA7-3F74-4291-BD31-F864D9F2E0CD}" dt="2019-08-26T14:55:22.302" v="2546" actId="1038"/>
          <ac:picMkLst>
            <pc:docMk/>
            <pc:sldMk cId="2726092842" sldId="2569"/>
            <ac:picMk id="24" creationId="{46546BD8-10FA-45AB-ADBC-C2B700F6DFD3}"/>
          </ac:picMkLst>
        </pc:picChg>
        <pc:picChg chg="add mod">
          <ac:chgData name="Anna Kähne" userId="8322e7ff-7cfd-40a3-9678-01f07c6184d0" providerId="ADAL" clId="{CFCABAA7-3F74-4291-BD31-F864D9F2E0CD}" dt="2019-08-26T14:55:22.302" v="2546" actId="1038"/>
          <ac:picMkLst>
            <pc:docMk/>
            <pc:sldMk cId="2726092842" sldId="2569"/>
            <ac:picMk id="26" creationId="{762A9D2B-8AF6-472A-9E0C-7A2450AA97DE}"/>
          </ac:picMkLst>
        </pc:picChg>
        <pc:picChg chg="del">
          <ac:chgData name="Anna Kähne" userId="8322e7ff-7cfd-40a3-9678-01f07c6184d0" providerId="ADAL" clId="{CFCABAA7-3F74-4291-BD31-F864D9F2E0CD}" dt="2019-08-26T14:46:13.896" v="2260" actId="478"/>
          <ac:picMkLst>
            <pc:docMk/>
            <pc:sldMk cId="2726092842" sldId="2569"/>
            <ac:picMk id="29" creationId="{D2B02F26-44AA-4FD7-99F2-9DE9CC4B8F6B}"/>
          </ac:picMkLst>
        </pc:picChg>
        <pc:picChg chg="del">
          <ac:chgData name="Anna Kähne" userId="8322e7ff-7cfd-40a3-9678-01f07c6184d0" providerId="ADAL" clId="{CFCABAA7-3F74-4291-BD31-F864D9F2E0CD}" dt="2019-08-26T14:46:09.931" v="2258" actId="478"/>
          <ac:picMkLst>
            <pc:docMk/>
            <pc:sldMk cId="2726092842" sldId="2569"/>
            <ac:picMk id="31" creationId="{6A3A0A1F-A1E6-49DC-B269-6BA8401D0CBC}"/>
          </ac:picMkLst>
        </pc:picChg>
        <pc:picChg chg="add del mod">
          <ac:chgData name="Anna Kähne" userId="8322e7ff-7cfd-40a3-9678-01f07c6184d0" providerId="ADAL" clId="{CFCABAA7-3F74-4291-BD31-F864D9F2E0CD}" dt="2019-08-26T14:54:10.360" v="2472" actId="478"/>
          <ac:picMkLst>
            <pc:docMk/>
            <pc:sldMk cId="2726092842" sldId="2569"/>
            <ac:picMk id="32" creationId="{D5ED4AB2-5A35-4CF1-B350-D196D48193BA}"/>
          </ac:picMkLst>
        </pc:picChg>
        <pc:picChg chg="del">
          <ac:chgData name="Anna Kähne" userId="8322e7ff-7cfd-40a3-9678-01f07c6184d0" providerId="ADAL" clId="{CFCABAA7-3F74-4291-BD31-F864D9F2E0CD}" dt="2019-08-26T14:46:09.931" v="2258" actId="478"/>
          <ac:picMkLst>
            <pc:docMk/>
            <pc:sldMk cId="2726092842" sldId="2569"/>
            <ac:picMk id="33" creationId="{E491EDB6-CC29-4DF9-B07E-723ABBD1991C}"/>
          </ac:picMkLst>
        </pc:picChg>
        <pc:picChg chg="add del mod">
          <ac:chgData name="Anna Kähne" userId="8322e7ff-7cfd-40a3-9678-01f07c6184d0" providerId="ADAL" clId="{CFCABAA7-3F74-4291-BD31-F864D9F2E0CD}" dt="2019-08-26T14:54:40.310" v="2482" actId="478"/>
          <ac:picMkLst>
            <pc:docMk/>
            <pc:sldMk cId="2726092842" sldId="2569"/>
            <ac:picMk id="34" creationId="{22B9DF26-979E-46CC-ACD4-705E1DB23230}"/>
          </ac:picMkLst>
        </pc:picChg>
        <pc:picChg chg="del">
          <ac:chgData name="Anna Kähne" userId="8322e7ff-7cfd-40a3-9678-01f07c6184d0" providerId="ADAL" clId="{CFCABAA7-3F74-4291-BD31-F864D9F2E0CD}" dt="2019-08-26T14:46:09.931" v="2258" actId="478"/>
          <ac:picMkLst>
            <pc:docMk/>
            <pc:sldMk cId="2726092842" sldId="2569"/>
            <ac:picMk id="35" creationId="{387771BB-46B9-452E-9401-D7A837E2BB00}"/>
          </ac:picMkLst>
        </pc:picChg>
        <pc:picChg chg="add del mod">
          <ac:chgData name="Anna Kähne" userId="8322e7ff-7cfd-40a3-9678-01f07c6184d0" providerId="ADAL" clId="{CFCABAA7-3F74-4291-BD31-F864D9F2E0CD}" dt="2019-08-26T14:54:40.923" v="2483" actId="478"/>
          <ac:picMkLst>
            <pc:docMk/>
            <pc:sldMk cId="2726092842" sldId="2569"/>
            <ac:picMk id="45" creationId="{99449DFA-47F3-4208-977C-A6909824F9E9}"/>
          </ac:picMkLst>
        </pc:picChg>
        <pc:picChg chg="del">
          <ac:chgData name="Anna Kähne" userId="8322e7ff-7cfd-40a3-9678-01f07c6184d0" providerId="ADAL" clId="{CFCABAA7-3F74-4291-BD31-F864D9F2E0CD}" dt="2019-08-26T14:46:09.931" v="2258" actId="478"/>
          <ac:picMkLst>
            <pc:docMk/>
            <pc:sldMk cId="2726092842" sldId="2569"/>
            <ac:picMk id="47" creationId="{C05CC88D-E8ED-49AD-A8F1-CDCBB4EB0E74}"/>
          </ac:picMkLst>
        </pc:picChg>
        <pc:cxnChg chg="del">
          <ac:chgData name="Anna Kähne" userId="8322e7ff-7cfd-40a3-9678-01f07c6184d0" providerId="ADAL" clId="{CFCABAA7-3F74-4291-BD31-F864D9F2E0CD}" dt="2019-08-26T14:45:58.264" v="2256" actId="478"/>
          <ac:cxnSpMkLst>
            <pc:docMk/>
            <pc:sldMk cId="2726092842" sldId="2569"/>
            <ac:cxnSpMk id="4" creationId="{2973C521-5255-43EC-A1E7-65F4DA44D72C}"/>
          </ac:cxnSpMkLst>
        </pc:cxnChg>
      </pc:sldChg>
      <pc:sldChg chg="addSp delSp modSp">
        <pc:chgData name="Anna Kähne" userId="8322e7ff-7cfd-40a3-9678-01f07c6184d0" providerId="ADAL" clId="{CFCABAA7-3F74-4291-BD31-F864D9F2E0CD}" dt="2019-08-26T15:14:31.385" v="2759" actId="14100"/>
        <pc:sldMkLst>
          <pc:docMk/>
          <pc:sldMk cId="869027973" sldId="3316"/>
        </pc:sldMkLst>
        <pc:spChg chg="add mod">
          <ac:chgData name="Anna Kähne" userId="8322e7ff-7cfd-40a3-9678-01f07c6184d0" providerId="ADAL" clId="{CFCABAA7-3F74-4291-BD31-F864D9F2E0CD}" dt="2019-08-26T12:15:18.639" v="74" actId="1076"/>
          <ac:spMkLst>
            <pc:docMk/>
            <pc:sldMk cId="869027973" sldId="3316"/>
            <ac:spMk id="41" creationId="{E3C85341-8705-4571-BB6B-1C03D1D1AE8D}"/>
          </ac:spMkLst>
        </pc:spChg>
        <pc:spChg chg="mod">
          <ac:chgData name="Anna Kähne" userId="8322e7ff-7cfd-40a3-9678-01f07c6184d0" providerId="ADAL" clId="{CFCABAA7-3F74-4291-BD31-F864D9F2E0CD}" dt="2019-08-26T15:14:31.385" v="2759" actId="14100"/>
          <ac:spMkLst>
            <pc:docMk/>
            <pc:sldMk cId="869027973" sldId="3316"/>
            <ac:spMk id="51" creationId="{28EFEC87-0B24-4BA0-8269-C5BFA0EEB0C0}"/>
          </ac:spMkLst>
        </pc:spChg>
        <pc:spChg chg="mod">
          <ac:chgData name="Anna Kähne" userId="8322e7ff-7cfd-40a3-9678-01f07c6184d0" providerId="ADAL" clId="{CFCABAA7-3F74-4291-BD31-F864D9F2E0CD}" dt="2019-08-26T12:15:36.076" v="79" actId="14100"/>
          <ac:spMkLst>
            <pc:docMk/>
            <pc:sldMk cId="869027973" sldId="3316"/>
            <ac:spMk id="66" creationId="{855DBA34-CE46-4F07-854E-B3D09ED8E9AC}"/>
          </ac:spMkLst>
        </pc:spChg>
        <pc:picChg chg="mod">
          <ac:chgData name="Anna Kähne" userId="8322e7ff-7cfd-40a3-9678-01f07c6184d0" providerId="ADAL" clId="{CFCABAA7-3F74-4291-BD31-F864D9F2E0CD}" dt="2019-08-26T15:14:24.141" v="2758" actId="1037"/>
          <ac:picMkLst>
            <pc:docMk/>
            <pc:sldMk cId="869027973" sldId="3316"/>
            <ac:picMk id="68" creationId="{5F4E2CA4-0901-4A82-B676-210BD8D578D9}"/>
          </ac:picMkLst>
        </pc:picChg>
        <pc:cxnChg chg="del">
          <ac:chgData name="Anna Kähne" userId="8322e7ff-7cfd-40a3-9678-01f07c6184d0" providerId="ADAL" clId="{CFCABAA7-3F74-4291-BD31-F864D9F2E0CD}" dt="2019-08-26T12:15:12.554" v="73" actId="478"/>
          <ac:cxnSpMkLst>
            <pc:docMk/>
            <pc:sldMk cId="869027973" sldId="3316"/>
            <ac:cxnSpMk id="8" creationId="{8C79BB81-D071-4019-A96C-752DBDC134BA}"/>
          </ac:cxnSpMkLst>
        </pc:cxnChg>
      </pc:sldChg>
      <pc:sldChg chg="modSp">
        <pc:chgData name="Anna Kähne" userId="8322e7ff-7cfd-40a3-9678-01f07c6184d0" providerId="ADAL" clId="{CFCABAA7-3F74-4291-BD31-F864D9F2E0CD}" dt="2019-08-26T12:00:40.754" v="25" actId="20577"/>
        <pc:sldMkLst>
          <pc:docMk/>
          <pc:sldMk cId="2212203009" sldId="3320"/>
        </pc:sldMkLst>
        <pc:spChg chg="mod">
          <ac:chgData name="Anna Kähne" userId="8322e7ff-7cfd-40a3-9678-01f07c6184d0" providerId="ADAL" clId="{CFCABAA7-3F74-4291-BD31-F864D9F2E0CD}" dt="2019-08-26T12:00:40.754" v="25" actId="20577"/>
          <ac:spMkLst>
            <pc:docMk/>
            <pc:sldMk cId="2212203009" sldId="3320"/>
            <ac:spMk id="5" creationId="{3F0A3511-CC18-4DFA-AFEA-5D7589CA5754}"/>
          </ac:spMkLst>
        </pc:spChg>
      </pc:sldChg>
      <pc:sldChg chg="modSp">
        <pc:chgData name="Anna Kähne" userId="8322e7ff-7cfd-40a3-9678-01f07c6184d0" providerId="ADAL" clId="{CFCABAA7-3F74-4291-BD31-F864D9F2E0CD}" dt="2019-08-26T15:37:08.760" v="3172" actId="1036"/>
        <pc:sldMkLst>
          <pc:docMk/>
          <pc:sldMk cId="1583960999" sldId="3350"/>
        </pc:sldMkLst>
        <pc:spChg chg="mod">
          <ac:chgData name="Anna Kähne" userId="8322e7ff-7cfd-40a3-9678-01f07c6184d0" providerId="ADAL" clId="{CFCABAA7-3F74-4291-BD31-F864D9F2E0CD}" dt="2019-08-26T15:34:33.861" v="3148" actId="1076"/>
          <ac:spMkLst>
            <pc:docMk/>
            <pc:sldMk cId="1583960999" sldId="3350"/>
            <ac:spMk id="2" creationId="{BB5E32DC-A360-446A-B3C2-34DAA2682EC7}"/>
          </ac:spMkLst>
        </pc:spChg>
        <pc:spChg chg="mod">
          <ac:chgData name="Anna Kähne" userId="8322e7ff-7cfd-40a3-9678-01f07c6184d0" providerId="ADAL" clId="{CFCABAA7-3F74-4291-BD31-F864D9F2E0CD}" dt="2019-08-26T15:33:25.108" v="3113" actId="14100"/>
          <ac:spMkLst>
            <pc:docMk/>
            <pc:sldMk cId="1583960999" sldId="3350"/>
            <ac:spMk id="3" creationId="{C9103F46-791F-4136-8618-488FCD8A05D3}"/>
          </ac:spMkLst>
        </pc:spChg>
        <pc:spChg chg="mod">
          <ac:chgData name="Anna Kähne" userId="8322e7ff-7cfd-40a3-9678-01f07c6184d0" providerId="ADAL" clId="{CFCABAA7-3F74-4291-BD31-F864D9F2E0CD}" dt="2019-08-26T15:37:08.760" v="3172" actId="1036"/>
          <ac:spMkLst>
            <pc:docMk/>
            <pc:sldMk cId="1583960999" sldId="3350"/>
            <ac:spMk id="52" creationId="{98884CF0-DCEF-4A96-BF51-608C79CEC942}"/>
          </ac:spMkLst>
        </pc:spChg>
        <pc:spChg chg="mod">
          <ac:chgData name="Anna Kähne" userId="8322e7ff-7cfd-40a3-9678-01f07c6184d0" providerId="ADAL" clId="{CFCABAA7-3F74-4291-BD31-F864D9F2E0CD}" dt="2019-08-26T15:37:08.760" v="3172" actId="1036"/>
          <ac:spMkLst>
            <pc:docMk/>
            <pc:sldMk cId="1583960999" sldId="3350"/>
            <ac:spMk id="54" creationId="{1D4C25DD-1E35-4799-827E-65D11A690FEB}"/>
          </ac:spMkLst>
        </pc:spChg>
        <pc:spChg chg="mod">
          <ac:chgData name="Anna Kähne" userId="8322e7ff-7cfd-40a3-9678-01f07c6184d0" providerId="ADAL" clId="{CFCABAA7-3F74-4291-BD31-F864D9F2E0CD}" dt="2019-08-26T15:36:27.697" v="3152" actId="1035"/>
          <ac:spMkLst>
            <pc:docMk/>
            <pc:sldMk cId="1583960999" sldId="3350"/>
            <ac:spMk id="58" creationId="{CEA8A4C7-7990-495B-A042-3E2045D225AC}"/>
          </ac:spMkLst>
        </pc:spChg>
        <pc:spChg chg="mod">
          <ac:chgData name="Anna Kähne" userId="8322e7ff-7cfd-40a3-9678-01f07c6184d0" providerId="ADAL" clId="{CFCABAA7-3F74-4291-BD31-F864D9F2E0CD}" dt="2019-08-26T15:36:58.631" v="3161" actId="1036"/>
          <ac:spMkLst>
            <pc:docMk/>
            <pc:sldMk cId="1583960999" sldId="3350"/>
            <ac:spMk id="60" creationId="{3B93C44E-89B5-4F54-8711-C79B93E2660E}"/>
          </ac:spMkLst>
        </pc:spChg>
        <pc:spChg chg="mod">
          <ac:chgData name="Anna Kähne" userId="8322e7ff-7cfd-40a3-9678-01f07c6184d0" providerId="ADAL" clId="{CFCABAA7-3F74-4291-BD31-F864D9F2E0CD}" dt="2019-08-26T15:34:22.836" v="3146" actId="1076"/>
          <ac:spMkLst>
            <pc:docMk/>
            <pc:sldMk cId="1583960999" sldId="3350"/>
            <ac:spMk id="63" creationId="{1AD0AC94-90E8-49A0-A5A3-45F51FFB81E9}"/>
          </ac:spMkLst>
        </pc:spChg>
        <pc:spChg chg="mod">
          <ac:chgData name="Anna Kähne" userId="8322e7ff-7cfd-40a3-9678-01f07c6184d0" providerId="ADAL" clId="{CFCABAA7-3F74-4291-BD31-F864D9F2E0CD}" dt="2019-08-26T12:15:55.127" v="91" actId="1036"/>
          <ac:spMkLst>
            <pc:docMk/>
            <pc:sldMk cId="1583960999" sldId="3350"/>
            <ac:spMk id="79" creationId="{A7B5B47C-013B-4834-96B1-BB49DAB92DE7}"/>
          </ac:spMkLst>
        </pc:spChg>
        <pc:spChg chg="mod">
          <ac:chgData name="Anna Kähne" userId="8322e7ff-7cfd-40a3-9678-01f07c6184d0" providerId="ADAL" clId="{CFCABAA7-3F74-4291-BD31-F864D9F2E0CD}" dt="2019-08-26T15:36:49.061" v="3158" actId="20577"/>
          <ac:spMkLst>
            <pc:docMk/>
            <pc:sldMk cId="1583960999" sldId="3350"/>
            <ac:spMk id="113" creationId="{F36AD9DA-789F-644A-B4CC-A08552B2F4CD}"/>
          </ac:spMkLst>
        </pc:spChg>
      </pc:sldChg>
      <pc:sldChg chg="addSp delSp modSp">
        <pc:chgData name="Anna Kähne" userId="8322e7ff-7cfd-40a3-9678-01f07c6184d0" providerId="ADAL" clId="{CFCABAA7-3F74-4291-BD31-F864D9F2E0CD}" dt="2019-08-26T15:37:23.610" v="3175" actId="14100"/>
        <pc:sldMkLst>
          <pc:docMk/>
          <pc:sldMk cId="17269471" sldId="3359"/>
        </pc:sldMkLst>
        <pc:spChg chg="mod">
          <ac:chgData name="Anna Kähne" userId="8322e7ff-7cfd-40a3-9678-01f07c6184d0" providerId="ADAL" clId="{CFCABAA7-3F74-4291-BD31-F864D9F2E0CD}" dt="2019-08-26T15:37:23.610" v="3175" actId="14100"/>
          <ac:spMkLst>
            <pc:docMk/>
            <pc:sldMk cId="17269471" sldId="3359"/>
            <ac:spMk id="48" creationId="{7516C0D8-A00D-7C48-9FD8-2E2118F6433C}"/>
          </ac:spMkLst>
        </pc:spChg>
        <pc:picChg chg="add del mod">
          <ac:chgData name="Anna Kähne" userId="8322e7ff-7cfd-40a3-9678-01f07c6184d0" providerId="ADAL" clId="{CFCABAA7-3F74-4291-BD31-F864D9F2E0CD}" dt="2019-08-26T12:16:09.944" v="94" actId="478"/>
          <ac:picMkLst>
            <pc:docMk/>
            <pc:sldMk cId="17269471" sldId="3359"/>
            <ac:picMk id="4" creationId="{F63C736E-DBF1-4A1A-91B9-1388F6C48E97}"/>
          </ac:picMkLst>
        </pc:picChg>
      </pc:sldChg>
      <pc:sldChg chg="modSp modTransition">
        <pc:chgData name="Anna Kähne" userId="8322e7ff-7cfd-40a3-9678-01f07c6184d0" providerId="ADAL" clId="{CFCABAA7-3F74-4291-BD31-F864D9F2E0CD}" dt="2019-08-26T15:35:48.104" v="3149"/>
        <pc:sldMkLst>
          <pc:docMk/>
          <pc:sldMk cId="2913923260" sldId="3366"/>
        </pc:sldMkLst>
        <pc:spChg chg="mod">
          <ac:chgData name="Anna Kähne" userId="8322e7ff-7cfd-40a3-9678-01f07c6184d0" providerId="ADAL" clId="{CFCABAA7-3F74-4291-BD31-F864D9F2E0CD}" dt="2019-08-26T15:30:28.031" v="3072" actId="20577"/>
          <ac:spMkLst>
            <pc:docMk/>
            <pc:sldMk cId="2913923260" sldId="3366"/>
            <ac:spMk id="2" creationId="{577AEDBC-88FC-4507-95BD-477530C0BA99}"/>
          </ac:spMkLst>
        </pc:spChg>
      </pc:sldChg>
      <pc:sldChg chg="addSp delSp modSp add">
        <pc:chgData name="Anna Kähne" userId="8322e7ff-7cfd-40a3-9678-01f07c6184d0" providerId="ADAL" clId="{CFCABAA7-3F74-4291-BD31-F864D9F2E0CD}" dt="2019-08-26T15:05:19.203" v="2724" actId="1076"/>
        <pc:sldMkLst>
          <pc:docMk/>
          <pc:sldMk cId="2346076273" sldId="3371"/>
        </pc:sldMkLst>
        <pc:spChg chg="add del mod">
          <ac:chgData name="Anna Kähne" userId="8322e7ff-7cfd-40a3-9678-01f07c6184d0" providerId="ADAL" clId="{CFCABAA7-3F74-4291-BD31-F864D9F2E0CD}" dt="2019-08-26T13:26:12.560" v="691"/>
          <ac:spMkLst>
            <pc:docMk/>
            <pc:sldMk cId="2346076273" sldId="3371"/>
            <ac:spMk id="2" creationId="{D89D569B-8CA6-4634-A9CA-22CF01166146}"/>
          </ac:spMkLst>
        </pc:spChg>
        <pc:spChg chg="mod">
          <ac:chgData name="Anna Kähne" userId="8322e7ff-7cfd-40a3-9678-01f07c6184d0" providerId="ADAL" clId="{CFCABAA7-3F74-4291-BD31-F864D9F2E0CD}" dt="2019-08-26T15:05:15.619" v="2723" actId="20577"/>
          <ac:spMkLst>
            <pc:docMk/>
            <pc:sldMk cId="2346076273" sldId="3371"/>
            <ac:spMk id="6" creationId="{617DE328-2657-4317-8FEA-F52E23381C29}"/>
          </ac:spMkLst>
        </pc:spChg>
        <pc:spChg chg="add mod">
          <ac:chgData name="Anna Kähne" userId="8322e7ff-7cfd-40a3-9678-01f07c6184d0" providerId="ADAL" clId="{CFCABAA7-3F74-4291-BD31-F864D9F2E0CD}" dt="2019-08-26T13:30:40.388" v="754" actId="1076"/>
          <ac:spMkLst>
            <pc:docMk/>
            <pc:sldMk cId="2346076273" sldId="3371"/>
            <ac:spMk id="8" creationId="{B05F6F52-9E56-429B-A590-64C3B95E974C}"/>
          </ac:spMkLst>
        </pc:spChg>
        <pc:spChg chg="add mod">
          <ac:chgData name="Anna Kähne" userId="8322e7ff-7cfd-40a3-9678-01f07c6184d0" providerId="ADAL" clId="{CFCABAA7-3F74-4291-BD31-F864D9F2E0CD}" dt="2019-08-26T15:05:08.885" v="2707" actId="1076"/>
          <ac:spMkLst>
            <pc:docMk/>
            <pc:sldMk cId="2346076273" sldId="3371"/>
            <ac:spMk id="9" creationId="{47C24F33-C557-4F89-AC09-EF0344124FD6}"/>
          </ac:spMkLst>
        </pc:spChg>
        <pc:spChg chg="del">
          <ac:chgData name="Anna Kähne" userId="8322e7ff-7cfd-40a3-9678-01f07c6184d0" providerId="ADAL" clId="{CFCABAA7-3F74-4291-BD31-F864D9F2E0CD}" dt="2019-08-26T13:23:15.471" v="565" actId="478"/>
          <ac:spMkLst>
            <pc:docMk/>
            <pc:sldMk cId="2346076273" sldId="3371"/>
            <ac:spMk id="10" creationId="{0E699045-77A6-456B-91FC-3895B020CE47}"/>
          </ac:spMkLst>
        </pc:spChg>
        <pc:spChg chg="mod">
          <ac:chgData name="Anna Kähne" userId="8322e7ff-7cfd-40a3-9678-01f07c6184d0" providerId="ADAL" clId="{CFCABAA7-3F74-4291-BD31-F864D9F2E0CD}" dt="2019-08-26T13:48:43.774" v="1060" actId="207"/>
          <ac:spMkLst>
            <pc:docMk/>
            <pc:sldMk cId="2346076273" sldId="3371"/>
            <ac:spMk id="16" creationId="{2DA0D81D-EEB9-4529-9925-3110E288B618}"/>
          </ac:spMkLst>
        </pc:spChg>
        <pc:spChg chg="add mod">
          <ac:chgData name="Anna Kähne" userId="8322e7ff-7cfd-40a3-9678-01f07c6184d0" providerId="ADAL" clId="{CFCABAA7-3F74-4291-BD31-F864D9F2E0CD}" dt="2019-08-26T14:32:25.088" v="1839" actId="1036"/>
          <ac:spMkLst>
            <pc:docMk/>
            <pc:sldMk cId="2346076273" sldId="3371"/>
            <ac:spMk id="21" creationId="{A8A8E043-964A-42D5-923D-48203441AAE5}"/>
          </ac:spMkLst>
        </pc:spChg>
        <pc:picChg chg="add del mod modCrop">
          <ac:chgData name="Anna Kähne" userId="8322e7ff-7cfd-40a3-9678-01f07c6184d0" providerId="ADAL" clId="{CFCABAA7-3F74-4291-BD31-F864D9F2E0CD}" dt="2019-08-26T13:27:29.236" v="707" actId="478"/>
          <ac:picMkLst>
            <pc:docMk/>
            <pc:sldMk cId="2346076273" sldId="3371"/>
            <ac:picMk id="5" creationId="{DEDF0542-6970-46E0-B79A-9B281F4116D6}"/>
          </ac:picMkLst>
        </pc:picChg>
        <pc:picChg chg="add mod ord modCrop">
          <ac:chgData name="Anna Kähne" userId="8322e7ff-7cfd-40a3-9678-01f07c6184d0" providerId="ADAL" clId="{CFCABAA7-3F74-4291-BD31-F864D9F2E0CD}" dt="2019-08-26T13:28:51.663" v="729" actId="1036"/>
          <ac:picMkLst>
            <pc:docMk/>
            <pc:sldMk cId="2346076273" sldId="3371"/>
            <ac:picMk id="12" creationId="{E966EB45-7EE7-4766-BCA7-C6D83DCD1A9D}"/>
          </ac:picMkLst>
        </pc:picChg>
        <pc:picChg chg="add del mod">
          <ac:chgData name="Anna Kähne" userId="8322e7ff-7cfd-40a3-9678-01f07c6184d0" providerId="ADAL" clId="{CFCABAA7-3F74-4291-BD31-F864D9F2E0CD}" dt="2019-08-26T13:28:01.785" v="717" actId="478"/>
          <ac:picMkLst>
            <pc:docMk/>
            <pc:sldMk cId="2346076273" sldId="3371"/>
            <ac:picMk id="13" creationId="{4403945B-35C1-4275-B3B7-F499BBD887F1}"/>
          </ac:picMkLst>
        </pc:picChg>
        <pc:picChg chg="add del mod">
          <ac:chgData name="Anna Kähne" userId="8322e7ff-7cfd-40a3-9678-01f07c6184d0" providerId="ADAL" clId="{CFCABAA7-3F74-4291-BD31-F864D9F2E0CD}" dt="2019-08-26T13:28:34.416" v="724" actId="478"/>
          <ac:picMkLst>
            <pc:docMk/>
            <pc:sldMk cId="2346076273" sldId="3371"/>
            <ac:picMk id="14" creationId="{7C43B14F-B5CC-4AD5-88D4-455352F1A9B2}"/>
          </ac:picMkLst>
        </pc:picChg>
        <pc:picChg chg="del">
          <ac:chgData name="Anna Kähne" userId="8322e7ff-7cfd-40a3-9678-01f07c6184d0" providerId="ADAL" clId="{CFCABAA7-3F74-4291-BD31-F864D9F2E0CD}" dt="2019-08-26T13:24:16.766" v="585" actId="478"/>
          <ac:picMkLst>
            <pc:docMk/>
            <pc:sldMk cId="2346076273" sldId="3371"/>
            <ac:picMk id="17" creationId="{384CC56F-A7FB-48A5-A82D-A4EC0EB11B79}"/>
          </ac:picMkLst>
        </pc:picChg>
        <pc:picChg chg="add del mod">
          <ac:chgData name="Anna Kähne" userId="8322e7ff-7cfd-40a3-9678-01f07c6184d0" providerId="ADAL" clId="{CFCABAA7-3F74-4291-BD31-F864D9F2E0CD}" dt="2019-08-26T13:53:10.081" v="1117" actId="478"/>
          <ac:picMkLst>
            <pc:docMk/>
            <pc:sldMk cId="2346076273" sldId="3371"/>
            <ac:picMk id="18" creationId="{AD488BFE-1C94-45F2-BF1F-9A9413BB3F4E}"/>
          </ac:picMkLst>
        </pc:picChg>
        <pc:picChg chg="add del mod">
          <ac:chgData name="Anna Kähne" userId="8322e7ff-7cfd-40a3-9678-01f07c6184d0" providerId="ADAL" clId="{CFCABAA7-3F74-4291-BD31-F864D9F2E0CD}" dt="2019-08-26T13:42:12.138" v="951" actId="478"/>
          <ac:picMkLst>
            <pc:docMk/>
            <pc:sldMk cId="2346076273" sldId="3371"/>
            <ac:picMk id="19" creationId="{57802DA5-9A91-4CC0-809A-625169DEA996}"/>
          </ac:picMkLst>
        </pc:picChg>
        <pc:picChg chg="add del">
          <ac:chgData name="Anna Kähne" userId="8322e7ff-7cfd-40a3-9678-01f07c6184d0" providerId="ADAL" clId="{CFCABAA7-3F74-4291-BD31-F864D9F2E0CD}" dt="2019-08-26T14:32:13.952" v="1819" actId="478"/>
          <ac:picMkLst>
            <pc:docMk/>
            <pc:sldMk cId="2346076273" sldId="3371"/>
            <ac:picMk id="20" creationId="{0C5CE1D8-21AF-4A1A-83C4-4DAA251D40D8}"/>
          </ac:picMkLst>
        </pc:picChg>
        <pc:picChg chg="add">
          <ac:chgData name="Anna Kähne" userId="8322e7ff-7cfd-40a3-9678-01f07c6184d0" providerId="ADAL" clId="{CFCABAA7-3F74-4291-BD31-F864D9F2E0CD}" dt="2019-08-26T14:32:14.507" v="1820"/>
          <ac:picMkLst>
            <pc:docMk/>
            <pc:sldMk cId="2346076273" sldId="3371"/>
            <ac:picMk id="22" creationId="{4FDD8E02-AB07-45B9-B031-7E7BC8401C3F}"/>
          </ac:picMkLst>
        </pc:picChg>
        <pc:cxnChg chg="mod">
          <ac:chgData name="Anna Kähne" userId="8322e7ff-7cfd-40a3-9678-01f07c6184d0" providerId="ADAL" clId="{CFCABAA7-3F74-4291-BD31-F864D9F2E0CD}" dt="2019-08-26T15:05:19.203" v="2724" actId="1076"/>
          <ac:cxnSpMkLst>
            <pc:docMk/>
            <pc:sldMk cId="2346076273" sldId="3371"/>
            <ac:cxnSpMk id="11" creationId="{BA2FE59E-6E75-4CB6-A091-2147A9BE7D3B}"/>
          </ac:cxnSpMkLst>
        </pc:cxnChg>
      </pc:sldChg>
      <pc:sldChg chg="addSp delSp modSp add">
        <pc:chgData name="Anna Kähne" userId="8322e7ff-7cfd-40a3-9678-01f07c6184d0" providerId="ADAL" clId="{CFCABAA7-3F74-4291-BD31-F864D9F2E0CD}" dt="2019-08-26T14:32:33.574" v="1855" actId="1035"/>
        <pc:sldMkLst>
          <pc:docMk/>
          <pc:sldMk cId="1319645949" sldId="3373"/>
        </pc:sldMkLst>
        <pc:spChg chg="add mod">
          <ac:chgData name="Anna Kähne" userId="8322e7ff-7cfd-40a3-9678-01f07c6184d0" providerId="ADAL" clId="{CFCABAA7-3F74-4291-BD31-F864D9F2E0CD}" dt="2019-08-26T13:43:18.202" v="970" actId="164"/>
          <ac:spMkLst>
            <pc:docMk/>
            <pc:sldMk cId="1319645949" sldId="3373"/>
            <ac:spMk id="2" creationId="{965CC37C-75DE-4F9F-9722-D5C3DD34357B}"/>
          </ac:spMkLst>
        </pc:spChg>
        <pc:spChg chg="mod">
          <ac:chgData name="Anna Kähne" userId="8322e7ff-7cfd-40a3-9678-01f07c6184d0" providerId="ADAL" clId="{CFCABAA7-3F74-4291-BD31-F864D9F2E0CD}" dt="2019-08-26T13:35:27.831" v="912" actId="20577"/>
          <ac:spMkLst>
            <pc:docMk/>
            <pc:sldMk cId="1319645949" sldId="3373"/>
            <ac:spMk id="9" creationId="{47C24F33-C557-4F89-AC09-EF0344124FD6}"/>
          </ac:spMkLst>
        </pc:spChg>
        <pc:spChg chg="add mod">
          <ac:chgData name="Anna Kähne" userId="8322e7ff-7cfd-40a3-9678-01f07c6184d0" providerId="ADAL" clId="{CFCABAA7-3F74-4291-BD31-F864D9F2E0CD}" dt="2019-08-26T13:43:18.202" v="970" actId="164"/>
          <ac:spMkLst>
            <pc:docMk/>
            <pc:sldMk cId="1319645949" sldId="3373"/>
            <ac:spMk id="14" creationId="{AA74594B-DE53-4CE9-B8A5-04FCD0ED92A6}"/>
          </ac:spMkLst>
        </pc:spChg>
        <pc:spChg chg="add mod">
          <ac:chgData name="Anna Kähne" userId="8322e7ff-7cfd-40a3-9678-01f07c6184d0" providerId="ADAL" clId="{CFCABAA7-3F74-4291-BD31-F864D9F2E0CD}" dt="2019-08-26T13:43:18.202" v="970" actId="164"/>
          <ac:spMkLst>
            <pc:docMk/>
            <pc:sldMk cId="1319645949" sldId="3373"/>
            <ac:spMk id="15" creationId="{A6FCFA73-CDF4-4BD4-BA2B-35B20CE90B0A}"/>
          </ac:spMkLst>
        </pc:spChg>
        <pc:spChg chg="mod">
          <ac:chgData name="Anna Kähne" userId="8322e7ff-7cfd-40a3-9678-01f07c6184d0" providerId="ADAL" clId="{CFCABAA7-3F74-4291-BD31-F864D9F2E0CD}" dt="2019-08-26T13:48:29.474" v="1050" actId="207"/>
          <ac:spMkLst>
            <pc:docMk/>
            <pc:sldMk cId="1319645949" sldId="3373"/>
            <ac:spMk id="16" creationId="{2DA0D81D-EEB9-4529-9925-3110E288B618}"/>
          </ac:spMkLst>
        </pc:spChg>
        <pc:spChg chg="add mod">
          <ac:chgData name="Anna Kähne" userId="8322e7ff-7cfd-40a3-9678-01f07c6184d0" providerId="ADAL" clId="{CFCABAA7-3F74-4291-BD31-F864D9F2E0CD}" dt="2019-08-26T13:43:18.202" v="970" actId="164"/>
          <ac:spMkLst>
            <pc:docMk/>
            <pc:sldMk cId="1319645949" sldId="3373"/>
            <ac:spMk id="17" creationId="{5FA53BE9-BE36-4F7D-B196-087623291D24}"/>
          </ac:spMkLst>
        </pc:spChg>
        <pc:spChg chg="add mod">
          <ac:chgData name="Anna Kähne" userId="8322e7ff-7cfd-40a3-9678-01f07c6184d0" providerId="ADAL" clId="{CFCABAA7-3F74-4291-BD31-F864D9F2E0CD}" dt="2019-08-26T13:43:18.202" v="970" actId="164"/>
          <ac:spMkLst>
            <pc:docMk/>
            <pc:sldMk cId="1319645949" sldId="3373"/>
            <ac:spMk id="19" creationId="{C31AC790-4573-434E-B05A-39B964E100C3}"/>
          </ac:spMkLst>
        </pc:spChg>
        <pc:spChg chg="add mod">
          <ac:chgData name="Anna Kähne" userId="8322e7ff-7cfd-40a3-9678-01f07c6184d0" providerId="ADAL" clId="{CFCABAA7-3F74-4291-BD31-F864D9F2E0CD}" dt="2019-08-26T13:43:18.202" v="970" actId="164"/>
          <ac:spMkLst>
            <pc:docMk/>
            <pc:sldMk cId="1319645949" sldId="3373"/>
            <ac:spMk id="20" creationId="{29C605C4-3381-4D62-BE6D-736A8925D742}"/>
          </ac:spMkLst>
        </pc:spChg>
        <pc:spChg chg="add mod">
          <ac:chgData name="Anna Kähne" userId="8322e7ff-7cfd-40a3-9678-01f07c6184d0" providerId="ADAL" clId="{CFCABAA7-3F74-4291-BD31-F864D9F2E0CD}" dt="2019-08-26T14:32:33.574" v="1855" actId="1035"/>
          <ac:spMkLst>
            <pc:docMk/>
            <pc:sldMk cId="1319645949" sldId="3373"/>
            <ac:spMk id="21" creationId="{F86B4DFE-64DC-43FF-910C-1505A12E6AAE}"/>
          </ac:spMkLst>
        </pc:spChg>
        <pc:grpChg chg="add mod ord">
          <ac:chgData name="Anna Kähne" userId="8322e7ff-7cfd-40a3-9678-01f07c6184d0" providerId="ADAL" clId="{CFCABAA7-3F74-4291-BD31-F864D9F2E0CD}" dt="2019-08-26T13:43:26.836" v="972" actId="167"/>
          <ac:grpSpMkLst>
            <pc:docMk/>
            <pc:sldMk cId="1319645949" sldId="3373"/>
            <ac:grpSpMk id="4" creationId="{822350E8-742E-4514-A845-755920790779}"/>
          </ac:grpSpMkLst>
        </pc:grpChg>
        <pc:picChg chg="add del mod">
          <ac:chgData name="Anna Kähne" userId="8322e7ff-7cfd-40a3-9678-01f07c6184d0" providerId="ADAL" clId="{CFCABAA7-3F74-4291-BD31-F864D9F2E0CD}" dt="2019-08-26T13:42:17.499" v="954" actId="478"/>
          <ac:picMkLst>
            <pc:docMk/>
            <pc:sldMk cId="1319645949" sldId="3373"/>
            <ac:picMk id="10" creationId="{C22BB095-8988-4B04-BA03-858FDAB2C053}"/>
          </ac:picMkLst>
        </pc:picChg>
        <pc:picChg chg="del">
          <ac:chgData name="Anna Kähne" userId="8322e7ff-7cfd-40a3-9678-01f07c6184d0" providerId="ADAL" clId="{CFCABAA7-3F74-4291-BD31-F864D9F2E0CD}" dt="2019-08-26T13:35:32.003" v="914" actId="478"/>
          <ac:picMkLst>
            <pc:docMk/>
            <pc:sldMk cId="1319645949" sldId="3373"/>
            <ac:picMk id="12" creationId="{E966EB45-7EE7-4766-BCA7-C6D83DCD1A9D}"/>
          </ac:picMkLst>
        </pc:picChg>
        <pc:picChg chg="add mod">
          <ac:chgData name="Anna Kähne" userId="8322e7ff-7cfd-40a3-9678-01f07c6184d0" providerId="ADAL" clId="{CFCABAA7-3F74-4291-BD31-F864D9F2E0CD}" dt="2019-08-26T13:43:18.202" v="970" actId="164"/>
          <ac:picMkLst>
            <pc:docMk/>
            <pc:sldMk cId="1319645949" sldId="3373"/>
            <ac:picMk id="13" creationId="{833DCD37-A731-4082-B44E-2E4057C4671F}"/>
          </ac:picMkLst>
        </pc:picChg>
        <pc:picChg chg="del mod">
          <ac:chgData name="Anna Kähne" userId="8322e7ff-7cfd-40a3-9678-01f07c6184d0" providerId="ADAL" clId="{CFCABAA7-3F74-4291-BD31-F864D9F2E0CD}" dt="2019-08-26T13:53:06.694" v="1115" actId="478"/>
          <ac:picMkLst>
            <pc:docMk/>
            <pc:sldMk cId="1319645949" sldId="3373"/>
            <ac:picMk id="18" creationId="{AD488BFE-1C94-45F2-BF1F-9A9413BB3F4E}"/>
          </ac:picMkLst>
        </pc:picChg>
        <pc:picChg chg="add del">
          <ac:chgData name="Anna Kähne" userId="8322e7ff-7cfd-40a3-9678-01f07c6184d0" providerId="ADAL" clId="{CFCABAA7-3F74-4291-BD31-F864D9F2E0CD}" dt="2019-08-26T14:32:09.865" v="1817" actId="478"/>
          <ac:picMkLst>
            <pc:docMk/>
            <pc:sldMk cId="1319645949" sldId="3373"/>
            <ac:picMk id="22" creationId="{BEBE7E6D-78CE-4E5E-965B-F4E2B911910B}"/>
          </ac:picMkLst>
        </pc:picChg>
        <pc:picChg chg="add">
          <ac:chgData name="Anna Kähne" userId="8322e7ff-7cfd-40a3-9678-01f07c6184d0" providerId="ADAL" clId="{CFCABAA7-3F74-4291-BD31-F864D9F2E0CD}" dt="2019-08-26T14:32:10.491" v="1818"/>
          <ac:picMkLst>
            <pc:docMk/>
            <pc:sldMk cId="1319645949" sldId="3373"/>
            <ac:picMk id="23" creationId="{CEBE04FF-4022-415E-8169-1539263B70FB}"/>
          </ac:picMkLst>
        </pc:picChg>
      </pc:sldChg>
      <pc:sldChg chg="addSp delSp modSp add">
        <pc:chgData name="Anna Kähne" userId="8322e7ff-7cfd-40a3-9678-01f07c6184d0" providerId="ADAL" clId="{CFCABAA7-3F74-4291-BD31-F864D9F2E0CD}" dt="2019-08-26T15:31:06.077" v="3110" actId="207"/>
        <pc:sldMkLst>
          <pc:docMk/>
          <pc:sldMk cId="1134348699" sldId="3374"/>
        </pc:sldMkLst>
        <pc:spChg chg="mod">
          <ac:chgData name="Anna Kähne" userId="8322e7ff-7cfd-40a3-9678-01f07c6184d0" providerId="ADAL" clId="{CFCABAA7-3F74-4291-BD31-F864D9F2E0CD}" dt="2019-08-26T14:07:30.640" v="1432" actId="20577"/>
          <ac:spMkLst>
            <pc:docMk/>
            <pc:sldMk cId="1134348699" sldId="3374"/>
            <ac:spMk id="8" creationId="{B05F6F52-9E56-429B-A590-64C3B95E974C}"/>
          </ac:spMkLst>
        </pc:spChg>
        <pc:spChg chg="mod">
          <ac:chgData name="Anna Kähne" userId="8322e7ff-7cfd-40a3-9678-01f07c6184d0" providerId="ADAL" clId="{CFCABAA7-3F74-4291-BD31-F864D9F2E0CD}" dt="2019-08-26T14:01:21.614" v="1316" actId="14861"/>
          <ac:spMkLst>
            <pc:docMk/>
            <pc:sldMk cId="1134348699" sldId="3374"/>
            <ac:spMk id="9" creationId="{47C24F33-C557-4F89-AC09-EF0344124FD6}"/>
          </ac:spMkLst>
        </pc:spChg>
        <pc:spChg chg="mod ord">
          <ac:chgData name="Anna Kähne" userId="8322e7ff-7cfd-40a3-9678-01f07c6184d0" providerId="ADAL" clId="{CFCABAA7-3F74-4291-BD31-F864D9F2E0CD}" dt="2019-08-26T15:31:06.077" v="3110" actId="207"/>
          <ac:spMkLst>
            <pc:docMk/>
            <pc:sldMk cId="1134348699" sldId="3374"/>
            <ac:spMk id="16" creationId="{2DA0D81D-EEB9-4529-9925-3110E288B618}"/>
          </ac:spMkLst>
        </pc:spChg>
        <pc:spChg chg="del">
          <ac:chgData name="Anna Kähne" userId="8322e7ff-7cfd-40a3-9678-01f07c6184d0" providerId="ADAL" clId="{CFCABAA7-3F74-4291-BD31-F864D9F2E0CD}" dt="2019-08-26T13:46:37.833" v="997" actId="478"/>
          <ac:spMkLst>
            <pc:docMk/>
            <pc:sldMk cId="1134348699" sldId="3374"/>
            <ac:spMk id="21" creationId="{F86B4DFE-64DC-43FF-910C-1505A12E6AAE}"/>
          </ac:spMkLst>
        </pc:spChg>
        <pc:spChg chg="add mod">
          <ac:chgData name="Anna Kähne" userId="8322e7ff-7cfd-40a3-9678-01f07c6184d0" providerId="ADAL" clId="{CFCABAA7-3F74-4291-BD31-F864D9F2E0CD}" dt="2019-08-26T14:06:30.179" v="1411" actId="1035"/>
          <ac:spMkLst>
            <pc:docMk/>
            <pc:sldMk cId="1134348699" sldId="3374"/>
            <ac:spMk id="24" creationId="{8CB48330-34D7-40EA-8C9E-B1E3AE9584AC}"/>
          </ac:spMkLst>
        </pc:spChg>
        <pc:grpChg chg="del">
          <ac:chgData name="Anna Kähne" userId="8322e7ff-7cfd-40a3-9678-01f07c6184d0" providerId="ADAL" clId="{CFCABAA7-3F74-4291-BD31-F864D9F2E0CD}" dt="2019-08-26T13:46:45.015" v="1001" actId="478"/>
          <ac:grpSpMkLst>
            <pc:docMk/>
            <pc:sldMk cId="1134348699" sldId="3374"/>
            <ac:grpSpMk id="4" creationId="{822350E8-742E-4514-A845-755920790779}"/>
          </ac:grpSpMkLst>
        </pc:grpChg>
        <pc:picChg chg="add mod ord modCrop">
          <ac:chgData name="Anna Kähne" userId="8322e7ff-7cfd-40a3-9678-01f07c6184d0" providerId="ADAL" clId="{CFCABAA7-3F74-4291-BD31-F864D9F2E0CD}" dt="2019-08-26T14:05:42.668" v="1352" actId="167"/>
          <ac:picMkLst>
            <pc:docMk/>
            <pc:sldMk cId="1134348699" sldId="3374"/>
            <ac:picMk id="7" creationId="{95EA5C56-CF09-4805-9B4A-CA52AD39D61F}"/>
          </ac:picMkLst>
        </pc:picChg>
        <pc:picChg chg="del mod">
          <ac:chgData name="Anna Kähne" userId="8322e7ff-7cfd-40a3-9678-01f07c6184d0" providerId="ADAL" clId="{CFCABAA7-3F74-4291-BD31-F864D9F2E0CD}" dt="2019-08-26T14:32:05.663" v="1815" actId="478"/>
          <ac:picMkLst>
            <pc:docMk/>
            <pc:sldMk cId="1134348699" sldId="3374"/>
            <ac:picMk id="18" creationId="{AD488BFE-1C94-45F2-BF1F-9A9413BB3F4E}"/>
          </ac:picMkLst>
        </pc:picChg>
        <pc:picChg chg="add del mod">
          <ac:chgData name="Anna Kähne" userId="8322e7ff-7cfd-40a3-9678-01f07c6184d0" providerId="ADAL" clId="{CFCABAA7-3F74-4291-BD31-F864D9F2E0CD}" dt="2019-08-26T14:04:02.662" v="1331" actId="478"/>
          <ac:picMkLst>
            <pc:docMk/>
            <pc:sldMk cId="1134348699" sldId="3374"/>
            <ac:picMk id="22" creationId="{4B120FB1-83A6-40B8-A380-4F51151C7FAD}"/>
          </ac:picMkLst>
        </pc:picChg>
        <pc:picChg chg="add del mod">
          <ac:chgData name="Anna Kähne" userId="8322e7ff-7cfd-40a3-9678-01f07c6184d0" providerId="ADAL" clId="{CFCABAA7-3F74-4291-BD31-F864D9F2E0CD}" dt="2019-08-26T14:04:03.259" v="1332" actId="478"/>
          <ac:picMkLst>
            <pc:docMk/>
            <pc:sldMk cId="1134348699" sldId="3374"/>
            <ac:picMk id="23" creationId="{4D4CC589-94F1-4CB4-A6B5-401B17732833}"/>
          </ac:picMkLst>
        </pc:picChg>
        <pc:picChg chg="add">
          <ac:chgData name="Anna Kähne" userId="8322e7ff-7cfd-40a3-9678-01f07c6184d0" providerId="ADAL" clId="{CFCABAA7-3F74-4291-BD31-F864D9F2E0CD}" dt="2019-08-26T14:32:06.165" v="1816"/>
          <ac:picMkLst>
            <pc:docMk/>
            <pc:sldMk cId="1134348699" sldId="3374"/>
            <ac:picMk id="25" creationId="{A067AF15-FE91-417A-A127-499AF8ED1FEF}"/>
          </ac:picMkLst>
        </pc:picChg>
      </pc:sldChg>
      <pc:sldChg chg="addSp delSp modSp add">
        <pc:chgData name="Anna Kähne" userId="8322e7ff-7cfd-40a3-9678-01f07c6184d0" providerId="ADAL" clId="{CFCABAA7-3F74-4291-BD31-F864D9F2E0CD}" dt="2019-08-26T14:32:50.084" v="1868" actId="1035"/>
        <pc:sldMkLst>
          <pc:docMk/>
          <pc:sldMk cId="2454850368" sldId="3376"/>
        </pc:sldMkLst>
        <pc:spChg chg="mod">
          <ac:chgData name="Anna Kähne" userId="8322e7ff-7cfd-40a3-9678-01f07c6184d0" providerId="ADAL" clId="{CFCABAA7-3F74-4291-BD31-F864D9F2E0CD}" dt="2019-08-26T13:53:59.394" v="1122" actId="20577"/>
          <ac:spMkLst>
            <pc:docMk/>
            <pc:sldMk cId="2454850368" sldId="3376"/>
            <ac:spMk id="6" creationId="{617DE328-2657-4317-8FEA-F52E23381C29}"/>
          </ac:spMkLst>
        </pc:spChg>
        <pc:spChg chg="mod">
          <ac:chgData name="Anna Kähne" userId="8322e7ff-7cfd-40a3-9678-01f07c6184d0" providerId="ADAL" clId="{CFCABAA7-3F74-4291-BD31-F864D9F2E0CD}" dt="2019-08-26T14:00:24.853" v="1310" actId="20577"/>
          <ac:spMkLst>
            <pc:docMk/>
            <pc:sldMk cId="2454850368" sldId="3376"/>
            <ac:spMk id="8" creationId="{B05F6F52-9E56-429B-A590-64C3B95E974C}"/>
          </ac:spMkLst>
        </pc:spChg>
        <pc:spChg chg="del mod">
          <ac:chgData name="Anna Kähne" userId="8322e7ff-7cfd-40a3-9678-01f07c6184d0" providerId="ADAL" clId="{CFCABAA7-3F74-4291-BD31-F864D9F2E0CD}" dt="2019-08-26T13:59:35.838" v="1295" actId="478"/>
          <ac:spMkLst>
            <pc:docMk/>
            <pc:sldMk cId="2454850368" sldId="3376"/>
            <ac:spMk id="9" creationId="{47C24F33-C557-4F89-AC09-EF0344124FD6}"/>
          </ac:spMkLst>
        </pc:spChg>
        <pc:spChg chg="add mod">
          <ac:chgData name="Anna Kähne" userId="8322e7ff-7cfd-40a3-9678-01f07c6184d0" providerId="ADAL" clId="{CFCABAA7-3F74-4291-BD31-F864D9F2E0CD}" dt="2019-08-26T14:01:44.371" v="1320" actId="14861"/>
          <ac:spMkLst>
            <pc:docMk/>
            <pc:sldMk cId="2454850368" sldId="3376"/>
            <ac:spMk id="18" creationId="{AA2DBB68-4ADE-407F-9D7D-1FD9FAC97B37}"/>
          </ac:spMkLst>
        </pc:spChg>
        <pc:spChg chg="del">
          <ac:chgData name="Anna Kähne" userId="8322e7ff-7cfd-40a3-9678-01f07c6184d0" providerId="ADAL" clId="{CFCABAA7-3F74-4291-BD31-F864D9F2E0CD}" dt="2019-08-26T13:54:23.698" v="1164" actId="478"/>
          <ac:spMkLst>
            <pc:docMk/>
            <pc:sldMk cId="2454850368" sldId="3376"/>
            <ac:spMk id="21" creationId="{F86B4DFE-64DC-43FF-910C-1505A12E6AAE}"/>
          </ac:spMkLst>
        </pc:spChg>
        <pc:spChg chg="add mod">
          <ac:chgData name="Anna Kähne" userId="8322e7ff-7cfd-40a3-9678-01f07c6184d0" providerId="ADAL" clId="{CFCABAA7-3F74-4291-BD31-F864D9F2E0CD}" dt="2019-08-26T14:32:50.084" v="1868" actId="1035"/>
          <ac:spMkLst>
            <pc:docMk/>
            <pc:sldMk cId="2454850368" sldId="3376"/>
            <ac:spMk id="23" creationId="{D8BAF17F-3DEE-4369-AB04-F04FBCB97E46}"/>
          </ac:spMkLst>
        </pc:spChg>
        <pc:grpChg chg="del">
          <ac:chgData name="Anna Kähne" userId="8322e7ff-7cfd-40a3-9678-01f07c6184d0" providerId="ADAL" clId="{CFCABAA7-3F74-4291-BD31-F864D9F2E0CD}" dt="2019-08-26T13:54:25.564" v="1165" actId="478"/>
          <ac:grpSpMkLst>
            <pc:docMk/>
            <pc:sldMk cId="2454850368" sldId="3376"/>
            <ac:grpSpMk id="4" creationId="{822350E8-742E-4514-A845-755920790779}"/>
          </ac:grpSpMkLst>
        </pc:grpChg>
        <pc:picChg chg="add mod ord">
          <ac:chgData name="Anna Kähne" userId="8322e7ff-7cfd-40a3-9678-01f07c6184d0" providerId="ADAL" clId="{CFCABAA7-3F74-4291-BD31-F864D9F2E0CD}" dt="2019-08-26T14:02:55.521" v="1329" actId="14100"/>
          <ac:picMkLst>
            <pc:docMk/>
            <pc:sldMk cId="2454850368" sldId="3376"/>
            <ac:picMk id="7" creationId="{98D55BB2-548F-4167-9A47-66F83EADEB72}"/>
          </ac:picMkLst>
        </pc:picChg>
        <pc:picChg chg="del">
          <ac:chgData name="Anna Kähne" userId="8322e7ff-7cfd-40a3-9678-01f07c6184d0" providerId="ADAL" clId="{CFCABAA7-3F74-4291-BD31-F864D9F2E0CD}" dt="2019-08-26T14:31:48.618" v="1797" actId="478"/>
          <ac:picMkLst>
            <pc:docMk/>
            <pc:sldMk cId="2454850368" sldId="3376"/>
            <ac:picMk id="22" creationId="{BEBE7E6D-78CE-4E5E-965B-F4E2B911910B}"/>
          </ac:picMkLst>
        </pc:picChg>
        <pc:picChg chg="add del mod">
          <ac:chgData name="Anna Kähne" userId="8322e7ff-7cfd-40a3-9678-01f07c6184d0" providerId="ADAL" clId="{CFCABAA7-3F74-4291-BD31-F864D9F2E0CD}" dt="2019-08-26T14:19:11.405" v="1607" actId="478"/>
          <ac:picMkLst>
            <pc:docMk/>
            <pc:sldMk cId="2454850368" sldId="3376"/>
            <ac:picMk id="24" creationId="{754F3243-A599-47F3-AB2C-5427CC015836}"/>
          </ac:picMkLst>
        </pc:picChg>
        <pc:picChg chg="add">
          <ac:chgData name="Anna Kähne" userId="8322e7ff-7cfd-40a3-9678-01f07c6184d0" providerId="ADAL" clId="{CFCABAA7-3F74-4291-BD31-F864D9F2E0CD}" dt="2019-08-26T14:31:49.136" v="1798"/>
          <ac:picMkLst>
            <pc:docMk/>
            <pc:sldMk cId="2454850368" sldId="3376"/>
            <ac:picMk id="25" creationId="{81121EC1-B3A1-4667-9B04-139A64131B55}"/>
          </ac:picMkLst>
        </pc:picChg>
      </pc:sldChg>
      <pc:sldChg chg="addSp delSp modSp add">
        <pc:chgData name="Anna Kähne" userId="8322e7ff-7cfd-40a3-9678-01f07c6184d0" providerId="ADAL" clId="{CFCABAA7-3F74-4291-BD31-F864D9F2E0CD}" dt="2019-08-26T15:06:36.192" v="2748" actId="1038"/>
        <pc:sldMkLst>
          <pc:docMk/>
          <pc:sldMk cId="696247669" sldId="3377"/>
        </pc:sldMkLst>
        <pc:spChg chg="mod">
          <ac:chgData name="Anna Kähne" userId="8322e7ff-7cfd-40a3-9678-01f07c6184d0" providerId="ADAL" clId="{CFCABAA7-3F74-4291-BD31-F864D9F2E0CD}" dt="2019-08-26T14:20:45.986" v="1654" actId="113"/>
          <ac:spMkLst>
            <pc:docMk/>
            <pc:sldMk cId="696247669" sldId="3377"/>
            <ac:spMk id="6" creationId="{617DE328-2657-4317-8FEA-F52E23381C29}"/>
          </ac:spMkLst>
        </pc:spChg>
        <pc:spChg chg="mod">
          <ac:chgData name="Anna Kähne" userId="8322e7ff-7cfd-40a3-9678-01f07c6184d0" providerId="ADAL" clId="{CFCABAA7-3F74-4291-BD31-F864D9F2E0CD}" dt="2019-08-26T14:21:38.030" v="1668" actId="207"/>
          <ac:spMkLst>
            <pc:docMk/>
            <pc:sldMk cId="696247669" sldId="3377"/>
            <ac:spMk id="8" creationId="{B05F6F52-9E56-429B-A590-64C3B95E974C}"/>
          </ac:spMkLst>
        </pc:spChg>
        <pc:spChg chg="mod">
          <ac:chgData name="Anna Kähne" userId="8322e7ff-7cfd-40a3-9678-01f07c6184d0" providerId="ADAL" clId="{CFCABAA7-3F74-4291-BD31-F864D9F2E0CD}" dt="2019-08-26T15:06:36.192" v="2748" actId="1038"/>
          <ac:spMkLst>
            <pc:docMk/>
            <pc:sldMk cId="696247669" sldId="3377"/>
            <ac:spMk id="16" creationId="{2DA0D81D-EEB9-4529-9925-3110E288B618}"/>
          </ac:spMkLst>
        </pc:spChg>
        <pc:spChg chg="mod">
          <ac:chgData name="Anna Kähne" userId="8322e7ff-7cfd-40a3-9678-01f07c6184d0" providerId="ADAL" clId="{CFCABAA7-3F74-4291-BD31-F864D9F2E0CD}" dt="2019-08-26T14:20:14.909" v="1647" actId="1076"/>
          <ac:spMkLst>
            <pc:docMk/>
            <pc:sldMk cId="696247669" sldId="3377"/>
            <ac:spMk id="18" creationId="{AA2DBB68-4ADE-407F-9D7D-1FD9FAC97B37}"/>
          </ac:spMkLst>
        </pc:spChg>
        <pc:spChg chg="mod">
          <ac:chgData name="Anna Kähne" userId="8322e7ff-7cfd-40a3-9678-01f07c6184d0" providerId="ADAL" clId="{CFCABAA7-3F74-4291-BD31-F864D9F2E0CD}" dt="2019-08-26T14:32:55.964" v="1872" actId="1036"/>
          <ac:spMkLst>
            <pc:docMk/>
            <pc:sldMk cId="696247669" sldId="3377"/>
            <ac:spMk id="23" creationId="{D8BAF17F-3DEE-4369-AB04-F04FBCB97E46}"/>
          </ac:spMkLst>
        </pc:spChg>
        <pc:picChg chg="add mod ord modCrop">
          <ac:chgData name="Anna Kähne" userId="8322e7ff-7cfd-40a3-9678-01f07c6184d0" providerId="ADAL" clId="{CFCABAA7-3F74-4291-BD31-F864D9F2E0CD}" dt="2019-08-26T14:11:13.090" v="1479" actId="167"/>
          <ac:picMkLst>
            <pc:docMk/>
            <pc:sldMk cId="696247669" sldId="3377"/>
            <ac:picMk id="4" creationId="{AD2DB294-84F3-4335-B83F-3C986CBCAEF3}"/>
          </ac:picMkLst>
        </pc:picChg>
        <pc:picChg chg="del">
          <ac:chgData name="Anna Kähne" userId="8322e7ff-7cfd-40a3-9678-01f07c6184d0" providerId="ADAL" clId="{CFCABAA7-3F74-4291-BD31-F864D9F2E0CD}" dt="2019-08-26T14:09:41.504" v="1473" actId="478"/>
          <ac:picMkLst>
            <pc:docMk/>
            <pc:sldMk cId="696247669" sldId="3377"/>
            <ac:picMk id="7" creationId="{98D55BB2-548F-4167-9A47-66F83EADEB72}"/>
          </ac:picMkLst>
        </pc:picChg>
        <pc:picChg chg="add del mod">
          <ac:chgData name="Anna Kähne" userId="8322e7ff-7cfd-40a3-9678-01f07c6184d0" providerId="ADAL" clId="{CFCABAA7-3F74-4291-BD31-F864D9F2E0CD}" dt="2019-08-26T14:14:35.832" v="1541" actId="478"/>
          <ac:picMkLst>
            <pc:docMk/>
            <pc:sldMk cId="696247669" sldId="3377"/>
            <ac:picMk id="9" creationId="{2878E584-C74A-4158-B08C-DC7A5E190404}"/>
          </ac:picMkLst>
        </pc:picChg>
        <pc:picChg chg="add del mod">
          <ac:chgData name="Anna Kähne" userId="8322e7ff-7cfd-40a3-9678-01f07c6184d0" providerId="ADAL" clId="{CFCABAA7-3F74-4291-BD31-F864D9F2E0CD}" dt="2019-08-26T14:15:35.666" v="1582" actId="478"/>
          <ac:picMkLst>
            <pc:docMk/>
            <pc:sldMk cId="696247669" sldId="3377"/>
            <ac:picMk id="12" creationId="{6F08CE53-17F9-4269-A4F4-EDF499715357}"/>
          </ac:picMkLst>
        </pc:picChg>
        <pc:picChg chg="add mod">
          <ac:chgData name="Anna Kähne" userId="8322e7ff-7cfd-40a3-9678-01f07c6184d0" providerId="ADAL" clId="{CFCABAA7-3F74-4291-BD31-F864D9F2E0CD}" dt="2019-08-26T14:19:02.654" v="1606" actId="1035"/>
          <ac:picMkLst>
            <pc:docMk/>
            <pc:sldMk cId="696247669" sldId="3377"/>
            <ac:picMk id="14" creationId="{1F591FB5-60C4-49CA-ACCF-ECAD1F07CBF5}"/>
          </ac:picMkLst>
        </pc:picChg>
        <pc:picChg chg="add del ord">
          <ac:chgData name="Anna Kähne" userId="8322e7ff-7cfd-40a3-9678-01f07c6184d0" providerId="ADAL" clId="{CFCABAA7-3F74-4291-BD31-F864D9F2E0CD}" dt="2019-08-26T14:18:58.893" v="1590" actId="478"/>
          <ac:picMkLst>
            <pc:docMk/>
            <pc:sldMk cId="696247669" sldId="3377"/>
            <ac:picMk id="15" creationId="{CDFD87BA-E6E8-4E50-B81D-506546C2370F}"/>
          </ac:picMkLst>
        </pc:picChg>
        <pc:picChg chg="add del">
          <ac:chgData name="Anna Kähne" userId="8322e7ff-7cfd-40a3-9678-01f07c6184d0" providerId="ADAL" clId="{CFCABAA7-3F74-4291-BD31-F864D9F2E0CD}" dt="2019-08-26T14:14:09.741" v="1513" actId="478"/>
          <ac:picMkLst>
            <pc:docMk/>
            <pc:sldMk cId="696247669" sldId="3377"/>
            <ac:picMk id="22" creationId="{BEBE7E6D-78CE-4E5E-965B-F4E2B911910B}"/>
          </ac:picMkLst>
        </pc:picChg>
      </pc:sldChg>
      <pc:sldChg chg="addSp delSp modSp add">
        <pc:chgData name="Anna Kähne" userId="8322e7ff-7cfd-40a3-9678-01f07c6184d0" providerId="ADAL" clId="{CFCABAA7-3F74-4291-BD31-F864D9F2E0CD}" dt="2019-08-26T14:33:11.079" v="1883" actId="20577"/>
        <pc:sldMkLst>
          <pc:docMk/>
          <pc:sldMk cId="3171237170" sldId="3378"/>
        </pc:sldMkLst>
        <pc:spChg chg="mod">
          <ac:chgData name="Anna Kähne" userId="8322e7ff-7cfd-40a3-9678-01f07c6184d0" providerId="ADAL" clId="{CFCABAA7-3F74-4291-BD31-F864D9F2E0CD}" dt="2019-08-26T14:28:43.659" v="1729" actId="6549"/>
          <ac:spMkLst>
            <pc:docMk/>
            <pc:sldMk cId="3171237170" sldId="3378"/>
            <ac:spMk id="6" creationId="{617DE328-2657-4317-8FEA-F52E23381C29}"/>
          </ac:spMkLst>
        </pc:spChg>
        <pc:spChg chg="mod">
          <ac:chgData name="Anna Kähne" userId="8322e7ff-7cfd-40a3-9678-01f07c6184d0" providerId="ADAL" clId="{CFCABAA7-3F74-4291-BD31-F864D9F2E0CD}" dt="2019-08-26T14:30:06.260" v="1754" actId="1076"/>
          <ac:spMkLst>
            <pc:docMk/>
            <pc:sldMk cId="3171237170" sldId="3378"/>
            <ac:spMk id="8" creationId="{B05F6F52-9E56-429B-A590-64C3B95E974C}"/>
          </ac:spMkLst>
        </pc:spChg>
        <pc:spChg chg="mod">
          <ac:chgData name="Anna Kähne" userId="8322e7ff-7cfd-40a3-9678-01f07c6184d0" providerId="ADAL" clId="{CFCABAA7-3F74-4291-BD31-F864D9F2E0CD}" dt="2019-08-26T14:31:41.092" v="1796" actId="207"/>
          <ac:spMkLst>
            <pc:docMk/>
            <pc:sldMk cId="3171237170" sldId="3378"/>
            <ac:spMk id="16" creationId="{2DA0D81D-EEB9-4529-9925-3110E288B618}"/>
          </ac:spMkLst>
        </pc:spChg>
        <pc:spChg chg="mod">
          <ac:chgData name="Anna Kähne" userId="8322e7ff-7cfd-40a3-9678-01f07c6184d0" providerId="ADAL" clId="{CFCABAA7-3F74-4291-BD31-F864D9F2E0CD}" dt="2019-08-26T14:29:14.454" v="1742" actId="5793"/>
          <ac:spMkLst>
            <pc:docMk/>
            <pc:sldMk cId="3171237170" sldId="3378"/>
            <ac:spMk id="18" creationId="{AA2DBB68-4ADE-407F-9D7D-1FD9FAC97B37}"/>
          </ac:spMkLst>
        </pc:spChg>
        <pc:spChg chg="mod">
          <ac:chgData name="Anna Kähne" userId="8322e7ff-7cfd-40a3-9678-01f07c6184d0" providerId="ADAL" clId="{CFCABAA7-3F74-4291-BD31-F864D9F2E0CD}" dt="2019-08-26T14:33:11.079" v="1883" actId="20577"/>
          <ac:spMkLst>
            <pc:docMk/>
            <pc:sldMk cId="3171237170" sldId="3378"/>
            <ac:spMk id="23" creationId="{D8BAF17F-3DEE-4369-AB04-F04FBCB97E46}"/>
          </ac:spMkLst>
        </pc:spChg>
        <pc:picChg chg="del">
          <ac:chgData name="Anna Kähne" userId="8322e7ff-7cfd-40a3-9678-01f07c6184d0" providerId="ADAL" clId="{CFCABAA7-3F74-4291-BD31-F864D9F2E0CD}" dt="2019-08-26T14:29:22.357" v="1744" actId="478"/>
          <ac:picMkLst>
            <pc:docMk/>
            <pc:sldMk cId="3171237170" sldId="3378"/>
            <ac:picMk id="4" creationId="{AD2DB294-84F3-4335-B83F-3C986CBCAEF3}"/>
          </ac:picMkLst>
        </pc:picChg>
        <pc:picChg chg="add mod ord">
          <ac:chgData name="Anna Kähne" userId="8322e7ff-7cfd-40a3-9678-01f07c6184d0" providerId="ADAL" clId="{CFCABAA7-3F74-4291-BD31-F864D9F2E0CD}" dt="2019-08-26T14:31:29.505" v="1794" actId="1035"/>
          <ac:picMkLst>
            <pc:docMk/>
            <pc:sldMk cId="3171237170" sldId="3378"/>
            <ac:picMk id="5" creationId="{4D593EB6-0537-48AE-AB22-E4CAA88B4E83}"/>
          </ac:picMkLst>
        </pc:picChg>
      </pc:sldChg>
      <pc:sldChg chg="addSp delSp modSp add">
        <pc:chgData name="Anna Kähne" userId="8322e7ff-7cfd-40a3-9678-01f07c6184d0" providerId="ADAL" clId="{CFCABAA7-3F74-4291-BD31-F864D9F2E0CD}" dt="2019-08-26T15:06:07.701" v="2743" actId="20577"/>
        <pc:sldMkLst>
          <pc:docMk/>
          <pc:sldMk cId="3209367844" sldId="3379"/>
        </pc:sldMkLst>
        <pc:spChg chg="mod">
          <ac:chgData name="Anna Kähne" userId="8322e7ff-7cfd-40a3-9678-01f07c6184d0" providerId="ADAL" clId="{CFCABAA7-3F74-4291-BD31-F864D9F2E0CD}" dt="2019-08-26T14:34:24.492" v="1914" actId="20577"/>
          <ac:spMkLst>
            <pc:docMk/>
            <pc:sldMk cId="3209367844" sldId="3379"/>
            <ac:spMk id="6" creationId="{617DE328-2657-4317-8FEA-F52E23381C29}"/>
          </ac:spMkLst>
        </pc:spChg>
        <pc:spChg chg="mod">
          <ac:chgData name="Anna Kähne" userId="8322e7ff-7cfd-40a3-9678-01f07c6184d0" providerId="ADAL" clId="{CFCABAA7-3F74-4291-BD31-F864D9F2E0CD}" dt="2019-08-26T14:39:02.904" v="2035" actId="108"/>
          <ac:spMkLst>
            <pc:docMk/>
            <pc:sldMk cId="3209367844" sldId="3379"/>
            <ac:spMk id="8" creationId="{B05F6F52-9E56-429B-A590-64C3B95E974C}"/>
          </ac:spMkLst>
        </pc:spChg>
        <pc:spChg chg="mod">
          <ac:chgData name="Anna Kähne" userId="8322e7ff-7cfd-40a3-9678-01f07c6184d0" providerId="ADAL" clId="{CFCABAA7-3F74-4291-BD31-F864D9F2E0CD}" dt="2019-08-26T14:37:17.958" v="2008" actId="14100"/>
          <ac:spMkLst>
            <pc:docMk/>
            <pc:sldMk cId="3209367844" sldId="3379"/>
            <ac:spMk id="16" creationId="{2DA0D81D-EEB9-4529-9925-3110E288B618}"/>
          </ac:spMkLst>
        </pc:spChg>
        <pc:spChg chg="mod">
          <ac:chgData name="Anna Kähne" userId="8322e7ff-7cfd-40a3-9678-01f07c6184d0" providerId="ADAL" clId="{CFCABAA7-3F74-4291-BD31-F864D9F2E0CD}" dt="2019-08-26T15:06:07.701" v="2743" actId="20577"/>
          <ac:spMkLst>
            <pc:docMk/>
            <pc:sldMk cId="3209367844" sldId="3379"/>
            <ac:spMk id="18" creationId="{AA2DBB68-4ADE-407F-9D7D-1FD9FAC97B37}"/>
          </ac:spMkLst>
        </pc:spChg>
        <pc:spChg chg="mod">
          <ac:chgData name="Anna Kähne" userId="8322e7ff-7cfd-40a3-9678-01f07c6184d0" providerId="ADAL" clId="{CFCABAA7-3F74-4291-BD31-F864D9F2E0CD}" dt="2019-08-26T14:38:28.488" v="2026" actId="1035"/>
          <ac:spMkLst>
            <pc:docMk/>
            <pc:sldMk cId="3209367844" sldId="3379"/>
            <ac:spMk id="23" creationId="{D8BAF17F-3DEE-4369-AB04-F04FBCB97E46}"/>
          </ac:spMkLst>
        </pc:spChg>
        <pc:picChg chg="add mod ord">
          <ac:chgData name="Anna Kähne" userId="8322e7ff-7cfd-40a3-9678-01f07c6184d0" providerId="ADAL" clId="{CFCABAA7-3F74-4291-BD31-F864D9F2E0CD}" dt="2019-08-26T14:37:11.483" v="2006" actId="167"/>
          <ac:picMkLst>
            <pc:docMk/>
            <pc:sldMk cId="3209367844" sldId="3379"/>
            <ac:picMk id="4" creationId="{316D5032-58A1-459B-9916-FF0378275655}"/>
          </ac:picMkLst>
        </pc:picChg>
        <pc:picChg chg="del">
          <ac:chgData name="Anna Kähne" userId="8322e7ff-7cfd-40a3-9678-01f07c6184d0" providerId="ADAL" clId="{CFCABAA7-3F74-4291-BD31-F864D9F2E0CD}" dt="2019-08-26T14:35:45.870" v="1991" actId="478"/>
          <ac:picMkLst>
            <pc:docMk/>
            <pc:sldMk cId="3209367844" sldId="3379"/>
            <ac:picMk id="5" creationId="{4D593EB6-0537-48AE-AB22-E4CAA88B4E83}"/>
          </ac:picMkLst>
        </pc:picChg>
      </pc:sldChg>
      <pc:sldChg chg="addSp delSp modSp add">
        <pc:chgData name="Anna Kähne" userId="8322e7ff-7cfd-40a3-9678-01f07c6184d0" providerId="ADAL" clId="{CFCABAA7-3F74-4291-BD31-F864D9F2E0CD}" dt="2019-08-26T15:06:44.630" v="2750" actId="14100"/>
        <pc:sldMkLst>
          <pc:docMk/>
          <pc:sldMk cId="3114563745" sldId="3380"/>
        </pc:sldMkLst>
        <pc:spChg chg="mod">
          <ac:chgData name="Anna Kähne" userId="8322e7ff-7cfd-40a3-9678-01f07c6184d0" providerId="ADAL" clId="{CFCABAA7-3F74-4291-BD31-F864D9F2E0CD}" dt="2019-08-26T14:40:59.736" v="2122" actId="20577"/>
          <ac:spMkLst>
            <pc:docMk/>
            <pc:sldMk cId="3114563745" sldId="3380"/>
            <ac:spMk id="6" creationId="{617DE328-2657-4317-8FEA-F52E23381C29}"/>
          </ac:spMkLst>
        </pc:spChg>
        <pc:spChg chg="mod">
          <ac:chgData name="Anna Kähne" userId="8322e7ff-7cfd-40a3-9678-01f07c6184d0" providerId="ADAL" clId="{CFCABAA7-3F74-4291-BD31-F864D9F2E0CD}" dt="2019-08-26T14:41:25.952" v="2130" actId="20577"/>
          <ac:spMkLst>
            <pc:docMk/>
            <pc:sldMk cId="3114563745" sldId="3380"/>
            <ac:spMk id="8" creationId="{B05F6F52-9E56-429B-A590-64C3B95E974C}"/>
          </ac:spMkLst>
        </pc:spChg>
        <pc:spChg chg="mod">
          <ac:chgData name="Anna Kähne" userId="8322e7ff-7cfd-40a3-9678-01f07c6184d0" providerId="ADAL" clId="{CFCABAA7-3F74-4291-BD31-F864D9F2E0CD}" dt="2019-08-26T15:06:44.630" v="2750" actId="14100"/>
          <ac:spMkLst>
            <pc:docMk/>
            <pc:sldMk cId="3114563745" sldId="3380"/>
            <ac:spMk id="16" creationId="{2DA0D81D-EEB9-4529-9925-3110E288B618}"/>
          </ac:spMkLst>
        </pc:spChg>
        <pc:spChg chg="mod">
          <ac:chgData name="Anna Kähne" userId="8322e7ff-7cfd-40a3-9678-01f07c6184d0" providerId="ADAL" clId="{CFCABAA7-3F74-4291-BD31-F864D9F2E0CD}" dt="2019-08-26T14:44:18.931" v="2228" actId="1076"/>
          <ac:spMkLst>
            <pc:docMk/>
            <pc:sldMk cId="3114563745" sldId="3380"/>
            <ac:spMk id="18" creationId="{AA2DBB68-4ADE-407F-9D7D-1FD9FAC97B37}"/>
          </ac:spMkLst>
        </pc:spChg>
        <pc:spChg chg="mod">
          <ac:chgData name="Anna Kähne" userId="8322e7ff-7cfd-40a3-9678-01f07c6184d0" providerId="ADAL" clId="{CFCABAA7-3F74-4291-BD31-F864D9F2E0CD}" dt="2019-08-26T14:44:01.436" v="2225" actId="1076"/>
          <ac:spMkLst>
            <pc:docMk/>
            <pc:sldMk cId="3114563745" sldId="3380"/>
            <ac:spMk id="23" creationId="{D8BAF17F-3DEE-4369-AB04-F04FBCB97E46}"/>
          </ac:spMkLst>
        </pc:spChg>
        <pc:grpChg chg="add mod">
          <ac:chgData name="Anna Kähne" userId="8322e7ff-7cfd-40a3-9678-01f07c6184d0" providerId="ADAL" clId="{CFCABAA7-3F74-4291-BD31-F864D9F2E0CD}" dt="2019-08-26T14:42:25.316" v="2196" actId="1076"/>
          <ac:grpSpMkLst>
            <pc:docMk/>
            <pc:sldMk cId="3114563745" sldId="3380"/>
            <ac:grpSpMk id="12" creationId="{90B72F29-90F6-43BA-8369-26BB86F50077}"/>
          </ac:grpSpMkLst>
        </pc:grpChg>
        <pc:picChg chg="del">
          <ac:chgData name="Anna Kähne" userId="8322e7ff-7cfd-40a3-9678-01f07c6184d0" providerId="ADAL" clId="{CFCABAA7-3F74-4291-BD31-F864D9F2E0CD}" dt="2019-08-26T14:42:30.803" v="2198" actId="478"/>
          <ac:picMkLst>
            <pc:docMk/>
            <pc:sldMk cId="3114563745" sldId="3380"/>
            <ac:picMk id="4" creationId="{316D5032-58A1-459B-9916-FF0378275655}"/>
          </ac:picMkLst>
        </pc:picChg>
        <pc:picChg chg="add mod ord modCrop">
          <ac:chgData name="Anna Kähne" userId="8322e7ff-7cfd-40a3-9678-01f07c6184d0" providerId="ADAL" clId="{CFCABAA7-3F74-4291-BD31-F864D9F2E0CD}" dt="2019-08-26T14:43:31.971" v="2211" actId="167"/>
          <ac:picMkLst>
            <pc:docMk/>
            <pc:sldMk cId="3114563745" sldId="3380"/>
            <ac:picMk id="5" creationId="{CEEFB79E-A723-48A1-A9DA-5A4FCFF873C8}"/>
          </ac:picMkLst>
        </pc:picChg>
      </pc:sldChg>
      <pc:sldChg chg="addSp delSp modSp add">
        <pc:chgData name="Anna Kähne" userId="8322e7ff-7cfd-40a3-9678-01f07c6184d0" providerId="ADAL" clId="{CFCABAA7-3F74-4291-BD31-F864D9F2E0CD}" dt="2019-08-26T15:19:23.470" v="2881" actId="1076"/>
        <pc:sldMkLst>
          <pc:docMk/>
          <pc:sldMk cId="2063155680" sldId="3381"/>
        </pc:sldMkLst>
        <pc:spChg chg="mod">
          <ac:chgData name="Anna Kähne" userId="8322e7ff-7cfd-40a3-9678-01f07c6184d0" providerId="ADAL" clId="{CFCABAA7-3F74-4291-BD31-F864D9F2E0CD}" dt="2019-08-26T15:17:18.972" v="2826" actId="20577"/>
          <ac:spMkLst>
            <pc:docMk/>
            <pc:sldMk cId="2063155680" sldId="3381"/>
            <ac:spMk id="6" creationId="{617DE328-2657-4317-8FEA-F52E23381C29}"/>
          </ac:spMkLst>
        </pc:spChg>
        <pc:spChg chg="mod">
          <ac:chgData name="Anna Kähne" userId="8322e7ff-7cfd-40a3-9678-01f07c6184d0" providerId="ADAL" clId="{CFCABAA7-3F74-4291-BD31-F864D9F2E0CD}" dt="2019-08-26T15:17:33.835" v="2828" actId="14100"/>
          <ac:spMkLst>
            <pc:docMk/>
            <pc:sldMk cId="2063155680" sldId="3381"/>
            <ac:spMk id="8" creationId="{B05F6F52-9E56-429B-A590-64C3B95E974C}"/>
          </ac:spMkLst>
        </pc:spChg>
        <pc:spChg chg="mod">
          <ac:chgData name="Anna Kähne" userId="8322e7ff-7cfd-40a3-9678-01f07c6184d0" providerId="ADAL" clId="{CFCABAA7-3F74-4291-BD31-F864D9F2E0CD}" dt="2019-08-26T15:19:17.061" v="2880" actId="1076"/>
          <ac:spMkLst>
            <pc:docMk/>
            <pc:sldMk cId="2063155680" sldId="3381"/>
            <ac:spMk id="16" creationId="{2DA0D81D-EEB9-4529-9925-3110E288B618}"/>
          </ac:spMkLst>
        </pc:spChg>
        <pc:spChg chg="mod">
          <ac:chgData name="Anna Kähne" userId="8322e7ff-7cfd-40a3-9678-01f07c6184d0" providerId="ADAL" clId="{CFCABAA7-3F74-4291-BD31-F864D9F2E0CD}" dt="2019-08-26T15:19:23.470" v="2881" actId="1076"/>
          <ac:spMkLst>
            <pc:docMk/>
            <pc:sldMk cId="2063155680" sldId="3381"/>
            <ac:spMk id="18" creationId="{AA2DBB68-4ADE-407F-9D7D-1FD9FAC97B37}"/>
          </ac:spMkLst>
        </pc:spChg>
        <pc:spChg chg="mod">
          <ac:chgData name="Anna Kähne" userId="8322e7ff-7cfd-40a3-9678-01f07c6184d0" providerId="ADAL" clId="{CFCABAA7-3F74-4291-BD31-F864D9F2E0CD}" dt="2019-08-26T15:19:06.176" v="2879" actId="1076"/>
          <ac:spMkLst>
            <pc:docMk/>
            <pc:sldMk cId="2063155680" sldId="3381"/>
            <ac:spMk id="23" creationId="{D8BAF17F-3DEE-4369-AB04-F04FBCB97E46}"/>
          </ac:spMkLst>
        </pc:spChg>
        <pc:grpChg chg="del">
          <ac:chgData name="Anna Kähne" userId="8322e7ff-7cfd-40a3-9678-01f07c6184d0" providerId="ADAL" clId="{CFCABAA7-3F74-4291-BD31-F864D9F2E0CD}" dt="2019-08-26T15:16:33.595" v="2802" actId="478"/>
          <ac:grpSpMkLst>
            <pc:docMk/>
            <pc:sldMk cId="2063155680" sldId="3381"/>
            <ac:grpSpMk id="12" creationId="{90B72F29-90F6-43BA-8369-26BB86F50077}"/>
          </ac:grpSpMkLst>
        </pc:grpChg>
        <pc:picChg chg="add mod ord modCrop">
          <ac:chgData name="Anna Kähne" userId="8322e7ff-7cfd-40a3-9678-01f07c6184d0" providerId="ADAL" clId="{CFCABAA7-3F74-4291-BD31-F864D9F2E0CD}" dt="2019-08-26T15:18:32.385" v="2841" actId="167"/>
          <ac:picMkLst>
            <pc:docMk/>
            <pc:sldMk cId="2063155680" sldId="3381"/>
            <ac:picMk id="4" creationId="{92191744-EC38-4672-A54C-241C3CEECB32}"/>
          </ac:picMkLst>
        </pc:picChg>
        <pc:picChg chg="del mod">
          <ac:chgData name="Anna Kähne" userId="8322e7ff-7cfd-40a3-9678-01f07c6184d0" providerId="ADAL" clId="{CFCABAA7-3F74-4291-BD31-F864D9F2E0CD}" dt="2019-08-26T15:17:41.364" v="2831" actId="478"/>
          <ac:picMkLst>
            <pc:docMk/>
            <pc:sldMk cId="2063155680" sldId="3381"/>
            <ac:picMk id="5" creationId="{CEEFB79E-A723-48A1-A9DA-5A4FCFF873C8}"/>
          </ac:picMkLst>
        </pc:picChg>
      </pc:sldChg>
    </pc:docChg>
  </pc:docChgLst>
  <pc:docChgLst>
    <pc:chgData name=" " userId="fec37c49-84bc-4f6f-af92-efffa9c43435" providerId="ADAL" clId="{5BEAE880-F728-4EED-9FC9-AA7045654944}"/>
    <pc:docChg chg="undo custSel addSld delSld modSld sldOrd">
      <pc:chgData name=" " userId="fec37c49-84bc-4f6f-af92-efffa9c43435" providerId="ADAL" clId="{5BEAE880-F728-4EED-9FC9-AA7045654944}" dt="2019-08-26T11:14:36.374" v="1469" actId="20577"/>
      <pc:docMkLst>
        <pc:docMk/>
      </pc:docMkLst>
      <pc:sldChg chg="modSp">
        <pc:chgData name=" " userId="fec37c49-84bc-4f6f-af92-efffa9c43435" providerId="ADAL" clId="{5BEAE880-F728-4EED-9FC9-AA7045654944}" dt="2019-08-15T13:08:56.683" v="82" actId="113"/>
        <pc:sldMkLst>
          <pc:docMk/>
          <pc:sldMk cId="1130917429" sldId="400"/>
        </pc:sldMkLst>
        <pc:spChg chg="mod">
          <ac:chgData name=" " userId="fec37c49-84bc-4f6f-af92-efffa9c43435" providerId="ADAL" clId="{5BEAE880-F728-4EED-9FC9-AA7045654944}" dt="2019-08-15T13:08:56.683" v="82" actId="113"/>
          <ac:spMkLst>
            <pc:docMk/>
            <pc:sldMk cId="1130917429" sldId="400"/>
            <ac:spMk id="2" creationId="{F2CCEBC0-16FB-4C76-95CC-62EFC95B96FA}"/>
          </ac:spMkLst>
        </pc:spChg>
      </pc:sldChg>
      <pc:sldChg chg="modSp">
        <pc:chgData name=" " userId="fec37c49-84bc-4f6f-af92-efffa9c43435" providerId="ADAL" clId="{5BEAE880-F728-4EED-9FC9-AA7045654944}" dt="2019-08-26T08:08:00.700" v="105" actId="6549"/>
        <pc:sldMkLst>
          <pc:docMk/>
          <pc:sldMk cId="869027973" sldId="3316"/>
        </pc:sldMkLst>
        <pc:spChg chg="mod">
          <ac:chgData name=" " userId="fec37c49-84bc-4f6f-af92-efffa9c43435" providerId="ADAL" clId="{5BEAE880-F728-4EED-9FC9-AA7045654944}" dt="2019-08-26T08:08:00.700" v="105" actId="6549"/>
          <ac:spMkLst>
            <pc:docMk/>
            <pc:sldMk cId="869027973" sldId="3316"/>
            <ac:spMk id="45" creationId="{71801606-08DD-C04D-94E4-DA754CCB7931}"/>
          </ac:spMkLst>
        </pc:spChg>
      </pc:sldChg>
      <pc:sldChg chg="modSp">
        <pc:chgData name=" " userId="fec37c49-84bc-4f6f-af92-efffa9c43435" providerId="ADAL" clId="{5BEAE880-F728-4EED-9FC9-AA7045654944}" dt="2019-08-26T08:06:57.630" v="83" actId="6549"/>
        <pc:sldMkLst>
          <pc:docMk/>
          <pc:sldMk cId="680626723" sldId="3348"/>
        </pc:sldMkLst>
        <pc:spChg chg="mod">
          <ac:chgData name=" " userId="fec37c49-84bc-4f6f-af92-efffa9c43435" providerId="ADAL" clId="{5BEAE880-F728-4EED-9FC9-AA7045654944}" dt="2019-08-26T08:06:57.630" v="83" actId="6549"/>
          <ac:spMkLst>
            <pc:docMk/>
            <pc:sldMk cId="680626723" sldId="3348"/>
            <ac:spMk id="36" creationId="{5B34B45C-182C-4278-B055-5F748D0BA96D}"/>
          </ac:spMkLst>
        </pc:spChg>
      </pc:sldChg>
      <pc:sldChg chg="modSp">
        <pc:chgData name=" " userId="fec37c49-84bc-4f6f-af92-efffa9c43435" providerId="ADAL" clId="{5BEAE880-F728-4EED-9FC9-AA7045654944}" dt="2019-08-26T08:25:25.902" v="133" actId="14100"/>
        <pc:sldMkLst>
          <pc:docMk/>
          <pc:sldMk cId="1583960999" sldId="3350"/>
        </pc:sldMkLst>
        <pc:spChg chg="mod">
          <ac:chgData name=" " userId="fec37c49-84bc-4f6f-af92-efffa9c43435" providerId="ADAL" clId="{5BEAE880-F728-4EED-9FC9-AA7045654944}" dt="2019-08-26T08:25:25.902" v="133" actId="14100"/>
          <ac:spMkLst>
            <pc:docMk/>
            <pc:sldMk cId="1583960999" sldId="3350"/>
            <ac:spMk id="2" creationId="{BB5E32DC-A360-446A-B3C2-34DAA2682EC7}"/>
          </ac:spMkLst>
        </pc:spChg>
      </pc:sldChg>
      <pc:sldChg chg="modTransition">
        <pc:chgData name=" " userId="fec37c49-84bc-4f6f-af92-efffa9c43435" providerId="ADAL" clId="{5BEAE880-F728-4EED-9FC9-AA7045654944}" dt="2019-08-15T13:08:28.001" v="73"/>
        <pc:sldMkLst>
          <pc:docMk/>
          <pc:sldMk cId="2913923260" sldId="3366"/>
        </pc:sldMkLst>
      </pc:sldChg>
      <pc:sldChg chg="modSp">
        <pc:chgData name=" " userId="fec37c49-84bc-4f6f-af92-efffa9c43435" providerId="ADAL" clId="{5BEAE880-F728-4EED-9FC9-AA7045654944}" dt="2019-08-15T12:57:15.810" v="68" actId="6549"/>
        <pc:sldMkLst>
          <pc:docMk/>
          <pc:sldMk cId="1252273605" sldId="3368"/>
        </pc:sldMkLst>
        <pc:spChg chg="mod">
          <ac:chgData name=" " userId="fec37c49-84bc-4f6f-af92-efffa9c43435" providerId="ADAL" clId="{5BEAE880-F728-4EED-9FC9-AA7045654944}" dt="2019-08-15T12:57:15.810" v="68" actId="6549"/>
          <ac:spMkLst>
            <pc:docMk/>
            <pc:sldMk cId="1252273605" sldId="3368"/>
            <ac:spMk id="5" creationId="{4B5ED8C7-C61E-6B48-B7FD-6E0D7FDEE78E}"/>
          </ac:spMkLst>
        </pc:spChg>
      </pc:sldChg>
    </pc:docChg>
  </pc:docChgLst>
  <pc:docChgLst>
    <pc:chgData name=" " userId="fec37c49-84bc-4f6f-af92-efffa9c43435" providerId="ADAL" clId="{2FF22809-C44F-4C40-AE68-0C98E2BD4BBB}"/>
    <pc:docChg chg="custSel modSld sldOrd">
      <pc:chgData name=" " userId="fec37c49-84bc-4f6f-af92-efffa9c43435" providerId="ADAL" clId="{2FF22809-C44F-4C40-AE68-0C98E2BD4BBB}" dt="2019-08-28T13:23:24.235" v="248" actId="20577"/>
      <pc:docMkLst>
        <pc:docMk/>
      </pc:docMkLst>
      <pc:sldChg chg="modSp">
        <pc:chgData name=" " userId="fec37c49-84bc-4f6f-af92-efffa9c43435" providerId="ADAL" clId="{2FF22809-C44F-4C40-AE68-0C98E2BD4BBB}" dt="2019-08-28T13:23:24.235" v="248" actId="20577"/>
        <pc:sldMkLst>
          <pc:docMk/>
          <pc:sldMk cId="4131024677" sldId="270"/>
        </pc:sldMkLst>
        <pc:spChg chg="mod">
          <ac:chgData name=" " userId="fec37c49-84bc-4f6f-af92-efffa9c43435" providerId="ADAL" clId="{2FF22809-C44F-4C40-AE68-0C98E2BD4BBB}" dt="2019-08-28T13:23:24.235" v="248" actId="20577"/>
          <ac:spMkLst>
            <pc:docMk/>
            <pc:sldMk cId="4131024677" sldId="270"/>
            <ac:spMk id="9" creationId="{31AA4E1A-A073-CB45-98B6-75AD2B6A1204}"/>
          </ac:spMkLst>
        </pc:spChg>
      </pc:sldChg>
      <pc:sldChg chg="modSp">
        <pc:chgData name=" " userId="fec37c49-84bc-4f6f-af92-efffa9c43435" providerId="ADAL" clId="{2FF22809-C44F-4C40-AE68-0C98E2BD4BBB}" dt="2019-08-28T12:58:10.452" v="0" actId="207"/>
        <pc:sldMkLst>
          <pc:docMk/>
          <pc:sldMk cId="1583960999" sldId="3350"/>
        </pc:sldMkLst>
        <pc:spChg chg="mod">
          <ac:chgData name=" " userId="fec37c49-84bc-4f6f-af92-efffa9c43435" providerId="ADAL" clId="{2FF22809-C44F-4C40-AE68-0C98E2BD4BBB}" dt="2019-08-28T12:58:10.452" v="0" actId="207"/>
          <ac:spMkLst>
            <pc:docMk/>
            <pc:sldMk cId="1583960999" sldId="3350"/>
            <ac:spMk id="35" creationId="{CA4AFC82-737B-47B3-810B-F7BBA5D33B45}"/>
          </ac:spMkLst>
        </pc:spChg>
      </pc:sldChg>
      <pc:sldChg chg="delSp modSp">
        <pc:chgData name=" " userId="fec37c49-84bc-4f6f-af92-efffa9c43435" providerId="ADAL" clId="{2FF22809-C44F-4C40-AE68-0C98E2BD4BBB}" dt="2019-08-28T13:22:11.081" v="222" actId="5793"/>
        <pc:sldMkLst>
          <pc:docMk/>
          <pc:sldMk cId="2913923260" sldId="3366"/>
        </pc:sldMkLst>
        <pc:spChg chg="mod">
          <ac:chgData name=" " userId="fec37c49-84bc-4f6f-af92-efffa9c43435" providerId="ADAL" clId="{2FF22809-C44F-4C40-AE68-0C98E2BD4BBB}" dt="2019-08-28T13:22:11.081" v="222" actId="5793"/>
          <ac:spMkLst>
            <pc:docMk/>
            <pc:sldMk cId="2913923260" sldId="3366"/>
            <ac:spMk id="2" creationId="{577AEDBC-88FC-4507-95BD-477530C0BA99}"/>
          </ac:spMkLst>
        </pc:spChg>
        <pc:spChg chg="del mod">
          <ac:chgData name=" " userId="fec37c49-84bc-4f6f-af92-efffa9c43435" providerId="ADAL" clId="{2FF22809-C44F-4C40-AE68-0C98E2BD4BBB}" dt="2019-08-28T13:21:07.038" v="163" actId="478"/>
          <ac:spMkLst>
            <pc:docMk/>
            <pc:sldMk cId="2913923260" sldId="3366"/>
            <ac:spMk id="3" creationId="{41E66F1E-E1C8-40C3-B6F6-0AE92561704D}"/>
          </ac:spMkLst>
        </pc:spChg>
      </pc:sldChg>
      <pc:sldChg chg="modSp">
        <pc:chgData name=" " userId="fec37c49-84bc-4f6f-af92-efffa9c43435" providerId="ADAL" clId="{2FF22809-C44F-4C40-AE68-0C98E2BD4BBB}" dt="2019-08-28T13:19:30.952" v="160" actId="20577"/>
        <pc:sldMkLst>
          <pc:docMk/>
          <pc:sldMk cId="2063155680" sldId="3381"/>
        </pc:sldMkLst>
        <pc:spChg chg="mod">
          <ac:chgData name=" " userId="fec37c49-84bc-4f6f-af92-efffa9c43435" providerId="ADAL" clId="{2FF22809-C44F-4C40-AE68-0C98E2BD4BBB}" dt="2019-08-28T13:19:30.952" v="160" actId="20577"/>
          <ac:spMkLst>
            <pc:docMk/>
            <pc:sldMk cId="2063155680" sldId="3381"/>
            <ac:spMk id="8" creationId="{B05F6F52-9E56-429B-A590-64C3B95E974C}"/>
          </ac:spMkLst>
        </pc:spChg>
        <pc:spChg chg="mod">
          <ac:chgData name=" " userId="fec37c49-84bc-4f6f-af92-efffa9c43435" providerId="ADAL" clId="{2FF22809-C44F-4C40-AE68-0C98E2BD4BBB}" dt="2019-08-28T13:16:53.860" v="133" actId="1076"/>
          <ac:spMkLst>
            <pc:docMk/>
            <pc:sldMk cId="2063155680" sldId="3381"/>
            <ac:spMk id="18" creationId="{AA2DBB68-4ADE-407F-9D7D-1FD9FAC97B37}"/>
          </ac:spMkLst>
        </pc:spChg>
      </pc:sldChg>
      <pc:sldChg chg="ord">
        <pc:chgData name=" " userId="fec37c49-84bc-4f6f-af92-efffa9c43435" providerId="ADAL" clId="{2FF22809-C44F-4C40-AE68-0C98E2BD4BBB}" dt="2019-08-28T13:20:35.302" v="161"/>
        <pc:sldMkLst>
          <pc:docMk/>
          <pc:sldMk cId="2031655" sldId="3382"/>
        </pc:sldMkLst>
      </pc:sldChg>
      <pc:sldChg chg="modSp modAnim">
        <pc:chgData name=" " userId="fec37c49-84bc-4f6f-af92-efffa9c43435" providerId="ADAL" clId="{2FF22809-C44F-4C40-AE68-0C98E2BD4BBB}" dt="2019-08-28T13:09:52.752" v="17" actId="20577"/>
        <pc:sldMkLst>
          <pc:docMk/>
          <pc:sldMk cId="3655285019" sldId="3383"/>
        </pc:sldMkLst>
        <pc:spChg chg="mod">
          <ac:chgData name=" " userId="fec37c49-84bc-4f6f-af92-efffa9c43435" providerId="ADAL" clId="{2FF22809-C44F-4C40-AE68-0C98E2BD4BBB}" dt="2019-08-28T13:09:44.950" v="12" actId="20577"/>
          <ac:spMkLst>
            <pc:docMk/>
            <pc:sldMk cId="3655285019" sldId="3383"/>
            <ac:spMk id="54" creationId="{0C25FDB2-3411-4F8A-BA2C-7F7441D6DB6F}"/>
          </ac:spMkLst>
        </pc:spChg>
        <pc:spChg chg="mod">
          <ac:chgData name=" " userId="fec37c49-84bc-4f6f-af92-efffa9c43435" providerId="ADAL" clId="{2FF22809-C44F-4C40-AE68-0C98E2BD4BBB}" dt="2019-08-28T13:03:14.821" v="10" actId="20577"/>
          <ac:spMkLst>
            <pc:docMk/>
            <pc:sldMk cId="3655285019" sldId="3383"/>
            <ac:spMk id="88" creationId="{989A5393-D0C1-47D1-95D0-F57E85BEE579}"/>
          </ac:spMkLst>
        </pc:spChg>
        <pc:spChg chg="mod">
          <ac:chgData name=" " userId="fec37c49-84bc-4f6f-af92-efffa9c43435" providerId="ADAL" clId="{2FF22809-C44F-4C40-AE68-0C98E2BD4BBB}" dt="2019-08-28T13:09:52.752" v="17" actId="20577"/>
          <ac:spMkLst>
            <pc:docMk/>
            <pc:sldMk cId="3655285019" sldId="3383"/>
            <ac:spMk id="89" creationId="{3CB75F6E-C6D6-4695-9A0F-639CB2F5131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kaehne\Desktop\CHINA%20survey%20&amp;%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7C6992"/>
                </a:solidFill>
                <a:latin typeface="+mn-lt"/>
                <a:ea typeface="+mn-ea"/>
                <a:cs typeface="+mn-cs"/>
              </a:defRPr>
            </a:pPr>
            <a:r>
              <a:rPr lang="de-DE" sz="2000" b="1" i="0" u="none" strike="noStrike" baseline="0" dirty="0">
                <a:solidFill>
                  <a:srgbClr val="7C6992"/>
                </a:solidFill>
                <a:effectLst/>
                <a:latin typeface="Noto Serif KR" panose="02020400000000000000" pitchFamily="18" charset="-128"/>
                <a:ea typeface="Noto Serif KR" panose="02020400000000000000" pitchFamily="18" charset="-128"/>
              </a:rPr>
              <a:t>Income per ha in </a:t>
            </a:r>
            <a:r>
              <a:rPr lang="de-DE" sz="2000" b="1" i="0" u="none" strike="noStrike" baseline="0" dirty="0" err="1">
                <a:solidFill>
                  <a:srgbClr val="7C6992"/>
                </a:solidFill>
                <a:effectLst/>
                <a:latin typeface="Noto Serif KR" panose="02020400000000000000" pitchFamily="18" charset="-128"/>
                <a:ea typeface="Noto Serif KR" panose="02020400000000000000" pitchFamily="18" charset="-128"/>
              </a:rPr>
              <a:t>comparison</a:t>
            </a:r>
            <a:r>
              <a:rPr lang="de-DE" sz="2000" b="1" i="0" u="none" strike="noStrike" baseline="0" dirty="0">
                <a:solidFill>
                  <a:srgbClr val="7C6992"/>
                </a:solidFill>
                <a:effectLst/>
                <a:latin typeface="Noto Serif KR" panose="02020400000000000000" pitchFamily="18" charset="-128"/>
                <a:ea typeface="Noto Serif KR" panose="02020400000000000000" pitchFamily="18" charset="-128"/>
              </a:rPr>
              <a:t> </a:t>
            </a:r>
            <a:r>
              <a:rPr lang="de-DE" sz="2000" b="1" i="0" u="none" strike="noStrike" baseline="0" dirty="0">
                <a:solidFill>
                  <a:srgbClr val="7C6992"/>
                </a:solidFill>
                <a:latin typeface="Noto Serif KR" panose="02020400000000000000" pitchFamily="18" charset="-128"/>
                <a:ea typeface="Noto Serif KR" panose="02020400000000000000" pitchFamily="18" charset="-128"/>
              </a:rPr>
              <a:t> </a:t>
            </a:r>
            <a:endParaRPr lang="de-DE" sz="2000" b="1" dirty="0">
              <a:solidFill>
                <a:srgbClr val="7C6992"/>
              </a:solidFill>
              <a:latin typeface="Noto Serif KR" panose="02020400000000000000" pitchFamily="18" charset="-128"/>
              <a:ea typeface="Noto Serif KR" panose="02020400000000000000" pitchFamily="18" charset="-128"/>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7C6992"/>
              </a:solidFill>
              <a:latin typeface="+mn-lt"/>
              <a:ea typeface="+mn-ea"/>
              <a:cs typeface="+mn-cs"/>
            </a:defRPr>
          </a:pPr>
          <a:endParaRPr lang="en-US"/>
        </a:p>
      </c:txPr>
    </c:title>
    <c:autoTitleDeleted val="0"/>
    <c:plotArea>
      <c:layout>
        <c:manualLayout>
          <c:layoutTarget val="inner"/>
          <c:xMode val="edge"/>
          <c:yMode val="edge"/>
          <c:x val="9.6897072567983605E-2"/>
          <c:y val="0.11393194537171265"/>
          <c:w val="0.85670660165485246"/>
          <c:h val="0.74476265545426901"/>
        </c:manualLayout>
      </c:layout>
      <c:barChart>
        <c:barDir val="bar"/>
        <c:grouping val="clustered"/>
        <c:varyColors val="0"/>
        <c:ser>
          <c:idx val="0"/>
          <c:order val="0"/>
          <c:tx>
            <c:strRef>
              <c:f>'chines horticulture in figures'!$B$77</c:f>
              <c:strCache>
                <c:ptCount val="1"/>
                <c:pt idx="0">
                  <c:v>International</c:v>
                </c:pt>
              </c:strCache>
            </c:strRef>
          </c:tx>
          <c:spPr>
            <a:solidFill>
              <a:schemeClr val="tx2">
                <a:lumMod val="75000"/>
              </a:schemeClr>
            </a:solidFill>
            <a:ln>
              <a:noFill/>
            </a:ln>
            <a:effectLst/>
          </c:spPr>
          <c:invertIfNegative val="0"/>
          <c:dLbls>
            <c:dLbl>
              <c:idx val="0"/>
              <c:tx>
                <c:rich>
                  <a:bodyPr/>
                  <a:lstStyle/>
                  <a:p>
                    <a:r>
                      <a:rPr lang="en-US"/>
                      <a:t>$100.000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05-41A8-825D-4307D7B02C88}"/>
                </c:ext>
              </c:extLst>
            </c:dLbl>
            <c:dLbl>
              <c:idx val="1"/>
              <c:tx>
                <c:rich>
                  <a:bodyPr/>
                  <a:lstStyle/>
                  <a:p>
                    <a:r>
                      <a:rPr lang="en-US"/>
                      <a:t>$17,500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05-41A8-825D-4307D7B02C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lumMod val="75000"/>
                      </a:schemeClr>
                    </a:solidFill>
                    <a:latin typeface="Noto Serif KR" panose="02020400000000000000" pitchFamily="18" charset="-128"/>
                    <a:ea typeface="Noto Serif KR" panose="02020400000000000000" pitchFamily="18" charset="-128"/>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'chines horticulture in figures'!$A$78:$A$83</c:f>
              <c:strCache>
                <c:ptCount val="6"/>
                <c:pt idx="0">
                  <c:v>Cut rose</c:v>
                </c:pt>
                <c:pt idx="1">
                  <c:v>Apples</c:v>
                </c:pt>
                <c:pt idx="2">
                  <c:v>Tea</c:v>
                </c:pt>
                <c:pt idx="3">
                  <c:v>Wheat</c:v>
                </c:pt>
                <c:pt idx="4">
                  <c:v>Potato</c:v>
                </c:pt>
                <c:pt idx="5">
                  <c:v>Maize</c:v>
                </c:pt>
              </c:strCache>
            </c:strRef>
          </c:cat>
          <c:val>
            <c:numRef>
              <c:f>'chines horticulture in figures'!$B$78:$B$83</c:f>
              <c:numCache>
                <c:formatCode>[$$-409]#,##0</c:formatCode>
                <c:ptCount val="6"/>
                <c:pt idx="0">
                  <c:v>100000</c:v>
                </c:pt>
                <c:pt idx="1">
                  <c:v>17500</c:v>
                </c:pt>
              </c:numCache>
            </c:numRef>
          </c:val>
          <c:extLst>
            <c:ext xmlns:c16="http://schemas.microsoft.com/office/drawing/2014/chart" uri="{C3380CC4-5D6E-409C-BE32-E72D297353CC}">
              <c16:uniqueId val="{00000002-8305-41A8-825D-4307D7B02C88}"/>
            </c:ext>
          </c:extLst>
        </c:ser>
        <c:ser>
          <c:idx val="1"/>
          <c:order val="1"/>
          <c:tx>
            <c:strRef>
              <c:f>'chines horticulture in figures'!$C$77</c:f>
              <c:strCache>
                <c:ptCount val="1"/>
                <c:pt idx="0">
                  <c:v>Kenya</c:v>
                </c:pt>
              </c:strCache>
            </c:strRef>
          </c:tx>
          <c:spPr>
            <a:solidFill>
              <a:srgbClr val="8F7EA3"/>
            </a:solidFill>
            <a:ln>
              <a:noFill/>
            </a:ln>
            <a:effectLst/>
          </c:spPr>
          <c:invertIfNegative val="0"/>
          <c:dLbls>
            <c:dLbl>
              <c:idx val="2"/>
              <c:tx>
                <c:rich>
                  <a:bodyPr/>
                  <a:lstStyle/>
                  <a:p>
                    <a:r>
                      <a:rPr lang="en-US"/>
                      <a:t>$3,284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05-41A8-825D-4307D7B02C88}"/>
                </c:ext>
              </c:extLst>
            </c:dLbl>
            <c:dLbl>
              <c:idx val="4"/>
              <c:tx>
                <c:rich>
                  <a:bodyPr/>
                  <a:lstStyle/>
                  <a:p>
                    <a:r>
                      <a:rPr lang="en-US"/>
                      <a:t>$1,447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05-41A8-825D-4307D7B02C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7C6992"/>
                    </a:solidFill>
                    <a:latin typeface="Noto Serif KR" panose="02020400000000000000" pitchFamily="18" charset="-128"/>
                    <a:ea typeface="Noto Serif KR" panose="02020400000000000000" pitchFamily="18" charset="-128"/>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'chines horticulture in figures'!$A$78:$A$83</c:f>
              <c:strCache>
                <c:ptCount val="6"/>
                <c:pt idx="0">
                  <c:v>Cut rose</c:v>
                </c:pt>
                <c:pt idx="1">
                  <c:v>Apples</c:v>
                </c:pt>
                <c:pt idx="2">
                  <c:v>Tea</c:v>
                </c:pt>
                <c:pt idx="3">
                  <c:v>Wheat</c:v>
                </c:pt>
                <c:pt idx="4">
                  <c:v>Potato</c:v>
                </c:pt>
                <c:pt idx="5">
                  <c:v>Maize</c:v>
                </c:pt>
              </c:strCache>
            </c:strRef>
          </c:cat>
          <c:val>
            <c:numRef>
              <c:f>'chines horticulture in figures'!$C$78:$C$83</c:f>
              <c:numCache>
                <c:formatCode>General</c:formatCode>
                <c:ptCount val="6"/>
                <c:pt idx="2" formatCode="[$$-409]#,##0">
                  <c:v>3284</c:v>
                </c:pt>
                <c:pt idx="3" formatCode="[$$-409]#,##0">
                  <c:v>589</c:v>
                </c:pt>
                <c:pt idx="4" formatCode="[$$-409]#,##0">
                  <c:v>1447</c:v>
                </c:pt>
                <c:pt idx="5" formatCode="[$$-409]#,##0">
                  <c:v>179</c:v>
                </c:pt>
              </c:numCache>
            </c:numRef>
          </c:val>
          <c:extLst>
            <c:ext xmlns:c16="http://schemas.microsoft.com/office/drawing/2014/chart" uri="{C3380CC4-5D6E-409C-BE32-E72D297353CC}">
              <c16:uniqueId val="{00000005-8305-41A8-825D-4307D7B02C88}"/>
            </c:ext>
          </c:extLst>
        </c:ser>
        <c:ser>
          <c:idx val="2"/>
          <c:order val="2"/>
          <c:tx>
            <c:strRef>
              <c:f>'chines horticulture in figures'!$D$77</c:f>
              <c:strCache>
                <c:ptCount val="1"/>
                <c:pt idx="0">
                  <c:v>India</c:v>
                </c:pt>
              </c:strCache>
            </c:strRef>
          </c:tx>
          <c:spPr>
            <a:solidFill>
              <a:srgbClr val="A9C47F"/>
            </a:solidFill>
            <a:ln>
              <a:noFill/>
            </a:ln>
            <a:effectLst/>
          </c:spPr>
          <c:invertIfNegative val="0"/>
          <c:dLbls>
            <c:dLbl>
              <c:idx val="4"/>
              <c:tx>
                <c:rich>
                  <a:bodyPr/>
                  <a:lstStyle/>
                  <a:p>
                    <a:r>
                      <a:rPr lang="en-US"/>
                      <a:t>$5,230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05-41A8-825D-4307D7B02C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Noto Serif KR" panose="02020400000000000000" pitchFamily="18" charset="-128"/>
                    <a:ea typeface="Noto Serif KR" panose="02020400000000000000" pitchFamily="18" charset="-128"/>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'chines horticulture in figures'!$A$78:$A$83</c:f>
              <c:strCache>
                <c:ptCount val="6"/>
                <c:pt idx="0">
                  <c:v>Cut rose</c:v>
                </c:pt>
                <c:pt idx="1">
                  <c:v>Apples</c:v>
                </c:pt>
                <c:pt idx="2">
                  <c:v>Tea</c:v>
                </c:pt>
                <c:pt idx="3">
                  <c:v>Wheat</c:v>
                </c:pt>
                <c:pt idx="4">
                  <c:v>Potato</c:v>
                </c:pt>
                <c:pt idx="5">
                  <c:v>Maize</c:v>
                </c:pt>
              </c:strCache>
            </c:strRef>
          </c:cat>
          <c:val>
            <c:numRef>
              <c:f>'chines horticulture in figures'!$D$78:$D$83</c:f>
              <c:numCache>
                <c:formatCode>General</c:formatCode>
                <c:ptCount val="6"/>
                <c:pt idx="2" formatCode="[$$-409]#,##0">
                  <c:v>406</c:v>
                </c:pt>
                <c:pt idx="3" formatCode="[$$-409]#,##0">
                  <c:v>411</c:v>
                </c:pt>
                <c:pt idx="4" formatCode="[$$-409]#,##0">
                  <c:v>5230</c:v>
                </c:pt>
                <c:pt idx="5" formatCode="[$$-409]#,##0">
                  <c:v>241</c:v>
                </c:pt>
              </c:numCache>
            </c:numRef>
          </c:val>
          <c:extLst>
            <c:ext xmlns:c16="http://schemas.microsoft.com/office/drawing/2014/chart" uri="{C3380CC4-5D6E-409C-BE32-E72D297353CC}">
              <c16:uniqueId val="{00000007-8305-41A8-825D-4307D7B02C88}"/>
            </c:ext>
          </c:extLst>
        </c:ser>
        <c:dLbls>
          <c:dLblPos val="outEnd"/>
          <c:showLegendKey val="0"/>
          <c:showVal val="1"/>
          <c:showCatName val="0"/>
          <c:showSerName val="0"/>
          <c:showPercent val="0"/>
          <c:showBubbleSize val="0"/>
        </c:dLbls>
        <c:gapWidth val="182"/>
        <c:axId val="414238872"/>
        <c:axId val="414239264"/>
      </c:barChart>
      <c:catAx>
        <c:axId val="414238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7C6992"/>
                </a:solidFill>
                <a:latin typeface="Noto Serif KR" panose="02020400000000000000" pitchFamily="18" charset="-128"/>
                <a:ea typeface="Noto Serif KR" panose="02020400000000000000" pitchFamily="18" charset="-128"/>
                <a:cs typeface="+mn-cs"/>
              </a:defRPr>
            </a:pPr>
            <a:endParaRPr lang="en-US"/>
          </a:p>
        </c:txPr>
        <c:crossAx val="414239264"/>
        <c:crosses val="autoZero"/>
        <c:auto val="1"/>
        <c:lblAlgn val="ctr"/>
        <c:lblOffset val="100"/>
        <c:noMultiLvlLbl val="0"/>
      </c:catAx>
      <c:valAx>
        <c:axId val="414239264"/>
        <c:scaling>
          <c:orientation val="minMax"/>
        </c:scaling>
        <c:delete val="0"/>
        <c:axPos val="b"/>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lumMod val="75000"/>
                  </a:schemeClr>
                </a:solidFill>
                <a:latin typeface="Noto Serif KR" panose="02020400000000000000" pitchFamily="18" charset="-128"/>
                <a:ea typeface="Noto Serif KR" panose="02020400000000000000" pitchFamily="18" charset="-128"/>
                <a:cs typeface="+mn-cs"/>
              </a:defRPr>
            </a:pPr>
            <a:endParaRPr lang="en-US"/>
          </a:p>
        </c:txPr>
        <c:crossAx val="414238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rgbClr val="101820"/>
              </a:solidFill>
              <a:latin typeface="Noto Serif KR" panose="02020400000000000000" pitchFamily="18" charset="-128"/>
              <a:ea typeface="Noto Serif KR" panose="02020400000000000000" pitchFamily="18" charset="-128"/>
              <a:cs typeface="+mn-cs"/>
            </a:defRPr>
          </a:pPr>
          <a:endParaRPr lang="en-US"/>
        </a:p>
      </c:txPr>
    </c:legend>
    <c:plotVisOnly val="1"/>
    <c:dispBlanksAs val="gap"/>
    <c:showDLblsOverMax val="0"/>
  </c:chart>
  <c:spPr>
    <a:noFill/>
    <a:ln w="28575">
      <a:solidFill>
        <a:srgbClr val="A9C47F"/>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30BA2C0-7023-5949-A7CA-FC79B61D9EA9}" type="datetimeFigureOut">
              <a:rPr lang="en-US" smtClean="0"/>
              <a:t>8/28/2019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4E2AC56-A8D7-704D-8F31-6A52675E5BB8}" type="slidenum">
              <a:rPr lang="en-US" smtClean="0"/>
              <a:t>‹Nr.›</a:t>
            </a:fld>
            <a:endParaRPr lang="en-US"/>
          </a:p>
        </p:txBody>
      </p:sp>
    </p:spTree>
    <p:extLst>
      <p:ext uri="{BB962C8B-B14F-4D97-AF65-F5344CB8AC3E}">
        <p14:creationId xmlns:p14="http://schemas.microsoft.com/office/powerpoint/2010/main" val="119401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65785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17</a:t>
            </a:fld>
            <a:endParaRPr lang="en-US"/>
          </a:p>
        </p:txBody>
      </p:sp>
    </p:spTree>
    <p:extLst>
      <p:ext uri="{BB962C8B-B14F-4D97-AF65-F5344CB8AC3E}">
        <p14:creationId xmlns:p14="http://schemas.microsoft.com/office/powerpoint/2010/main" val="47065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18</a:t>
            </a:fld>
            <a:endParaRPr lang="en-US"/>
          </a:p>
        </p:txBody>
      </p:sp>
    </p:spTree>
    <p:extLst>
      <p:ext uri="{BB962C8B-B14F-4D97-AF65-F5344CB8AC3E}">
        <p14:creationId xmlns:p14="http://schemas.microsoft.com/office/powerpoint/2010/main" val="418206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19</a:t>
            </a:fld>
            <a:endParaRPr lang="en-US"/>
          </a:p>
        </p:txBody>
      </p:sp>
    </p:spTree>
    <p:extLst>
      <p:ext uri="{BB962C8B-B14F-4D97-AF65-F5344CB8AC3E}">
        <p14:creationId xmlns:p14="http://schemas.microsoft.com/office/powerpoint/2010/main" val="126141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20</a:t>
            </a:fld>
            <a:endParaRPr lang="en-US"/>
          </a:p>
        </p:txBody>
      </p:sp>
    </p:spTree>
    <p:extLst>
      <p:ext uri="{BB962C8B-B14F-4D97-AF65-F5344CB8AC3E}">
        <p14:creationId xmlns:p14="http://schemas.microsoft.com/office/powerpoint/2010/main" val="118299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21</a:t>
            </a:fld>
            <a:endParaRPr lang="en-US"/>
          </a:p>
        </p:txBody>
      </p:sp>
    </p:spTree>
    <p:extLst>
      <p:ext uri="{BB962C8B-B14F-4D97-AF65-F5344CB8AC3E}">
        <p14:creationId xmlns:p14="http://schemas.microsoft.com/office/powerpoint/2010/main" val="197365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22</a:t>
            </a:fld>
            <a:endParaRPr lang="en-US"/>
          </a:p>
        </p:txBody>
      </p:sp>
    </p:spTree>
    <p:extLst>
      <p:ext uri="{BB962C8B-B14F-4D97-AF65-F5344CB8AC3E}">
        <p14:creationId xmlns:p14="http://schemas.microsoft.com/office/powerpoint/2010/main" val="87047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23</a:t>
            </a:fld>
            <a:endParaRPr lang="en-US"/>
          </a:p>
        </p:txBody>
      </p:sp>
    </p:spTree>
    <p:extLst>
      <p:ext uri="{BB962C8B-B14F-4D97-AF65-F5344CB8AC3E}">
        <p14:creationId xmlns:p14="http://schemas.microsoft.com/office/powerpoint/2010/main" val="1033816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A29EFE-1AB0-4FF9-95BB-DB2E728FA199}" type="slidenum">
              <a:rPr lang="en-US" smtClean="0"/>
              <a:t>24</a:t>
            </a:fld>
            <a:endParaRPr lang="en-US"/>
          </a:p>
        </p:txBody>
      </p:sp>
    </p:spTree>
    <p:extLst>
      <p:ext uri="{BB962C8B-B14F-4D97-AF65-F5344CB8AC3E}">
        <p14:creationId xmlns:p14="http://schemas.microsoft.com/office/powerpoint/2010/main" val="3562315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25</a:t>
            </a:fld>
            <a:endParaRPr lang="en-US"/>
          </a:p>
        </p:txBody>
      </p:sp>
    </p:spTree>
    <p:extLst>
      <p:ext uri="{BB962C8B-B14F-4D97-AF65-F5344CB8AC3E}">
        <p14:creationId xmlns:p14="http://schemas.microsoft.com/office/powerpoint/2010/main" val="106757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4E2AC56-A8D7-704D-8F31-6A52675E5BB8}" type="slidenum">
              <a:rPr lang="en-US" smtClean="0"/>
              <a:t>7</a:t>
            </a:fld>
            <a:endParaRPr lang="en-US"/>
          </a:p>
        </p:txBody>
      </p:sp>
    </p:spTree>
    <p:extLst>
      <p:ext uri="{BB962C8B-B14F-4D97-AF65-F5344CB8AC3E}">
        <p14:creationId xmlns:p14="http://schemas.microsoft.com/office/powerpoint/2010/main" val="273561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4E2AC56-A8D7-704D-8F31-6A52675E5BB8}" type="slidenum">
              <a:rPr lang="en-US" smtClean="0"/>
              <a:t>8</a:t>
            </a:fld>
            <a:endParaRPr lang="en-US"/>
          </a:p>
        </p:txBody>
      </p:sp>
    </p:spTree>
    <p:extLst>
      <p:ext uri="{BB962C8B-B14F-4D97-AF65-F5344CB8AC3E}">
        <p14:creationId xmlns:p14="http://schemas.microsoft.com/office/powerpoint/2010/main" val="344970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E2AC56-A8D7-704D-8F31-6A52675E5BB8}" type="slidenum">
              <a:rPr lang="en-US" smtClean="0"/>
              <a:t>9</a:t>
            </a:fld>
            <a:endParaRPr lang="en-US"/>
          </a:p>
        </p:txBody>
      </p:sp>
    </p:spTree>
    <p:extLst>
      <p:ext uri="{BB962C8B-B14F-4D97-AF65-F5344CB8AC3E}">
        <p14:creationId xmlns:p14="http://schemas.microsoft.com/office/powerpoint/2010/main" val="266695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12</a:t>
            </a:fld>
            <a:endParaRPr lang="en-US"/>
          </a:p>
        </p:txBody>
      </p:sp>
    </p:spTree>
    <p:extLst>
      <p:ext uri="{BB962C8B-B14F-4D97-AF65-F5344CB8AC3E}">
        <p14:creationId xmlns:p14="http://schemas.microsoft.com/office/powerpoint/2010/main" val="186345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13</a:t>
            </a:fld>
            <a:endParaRPr lang="en-US"/>
          </a:p>
        </p:txBody>
      </p:sp>
    </p:spTree>
    <p:extLst>
      <p:ext uri="{BB962C8B-B14F-4D97-AF65-F5344CB8AC3E}">
        <p14:creationId xmlns:p14="http://schemas.microsoft.com/office/powerpoint/2010/main" val="152735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4E2AC56-A8D7-704D-8F31-6A52675E5BB8}" type="slidenum">
              <a:rPr lang="en-US" smtClean="0"/>
              <a:t>14</a:t>
            </a:fld>
            <a:endParaRPr lang="en-US"/>
          </a:p>
        </p:txBody>
      </p:sp>
    </p:spTree>
    <p:extLst>
      <p:ext uri="{BB962C8B-B14F-4D97-AF65-F5344CB8AC3E}">
        <p14:creationId xmlns:p14="http://schemas.microsoft.com/office/powerpoint/2010/main" val="404716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15</a:t>
            </a:fld>
            <a:endParaRPr lang="en-US"/>
          </a:p>
        </p:txBody>
      </p:sp>
    </p:spTree>
    <p:extLst>
      <p:ext uri="{BB962C8B-B14F-4D97-AF65-F5344CB8AC3E}">
        <p14:creationId xmlns:p14="http://schemas.microsoft.com/office/powerpoint/2010/main" val="337991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2AC56-A8D7-704D-8F31-6A52675E5BB8}" type="slidenum">
              <a:rPr lang="en-US" smtClean="0"/>
              <a:t>16</a:t>
            </a:fld>
            <a:endParaRPr lang="en-US"/>
          </a:p>
        </p:txBody>
      </p:sp>
    </p:spTree>
    <p:extLst>
      <p:ext uri="{BB962C8B-B14F-4D97-AF65-F5344CB8AC3E}">
        <p14:creationId xmlns:p14="http://schemas.microsoft.com/office/powerpoint/2010/main" val="718779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hyperlink" Target="mailto:info@ciopora.org"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bg>
      <p:bgPr>
        <a:solidFill>
          <a:srgbClr val="A9C47F"/>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C895E3E8-0D38-6545-8E8B-B5F78DDB33D0}"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sp>
        <p:nvSpPr>
          <p:cNvPr id="18" name="BR">
            <a:extLst>
              <a:ext uri="{FF2B5EF4-FFF2-40B4-BE49-F238E27FC236}">
                <a16:creationId xmlns:a16="http://schemas.microsoft.com/office/drawing/2014/main" id="{70636661-E958-B646-8A35-3E78B4711F2F}"/>
              </a:ext>
            </a:extLst>
          </p:cNvPr>
          <p:cNvSpPr/>
          <p:nvPr userDrawn="1"/>
        </p:nvSpPr>
        <p:spPr>
          <a:xfrm>
            <a:off x="6099150" y="3452425"/>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
            <a:extLst>
              <a:ext uri="{FF2B5EF4-FFF2-40B4-BE49-F238E27FC236}">
                <a16:creationId xmlns:a16="http://schemas.microsoft.com/office/drawing/2014/main" id="{5BF3C6B3-E243-8E44-BFAE-AB6D83D20764}"/>
              </a:ext>
            </a:extLst>
          </p:cNvPr>
          <p:cNvSpPr/>
          <p:nvPr userDrawn="1"/>
        </p:nvSpPr>
        <p:spPr>
          <a:xfrm>
            <a:off x="-425" y="3452425"/>
            <a:ext cx="5997600" cy="33516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
            <a:extLst>
              <a:ext uri="{FF2B5EF4-FFF2-40B4-BE49-F238E27FC236}">
                <a16:creationId xmlns:a16="http://schemas.microsoft.com/office/drawing/2014/main" id="{3FC25B07-881D-384B-826B-414710FE77D1}"/>
              </a:ext>
            </a:extLst>
          </p:cNvPr>
          <p:cNvSpPr/>
          <p:nvPr userDrawn="1"/>
        </p:nvSpPr>
        <p:spPr>
          <a:xfrm>
            <a:off x="6099150" y="0"/>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L">
            <a:extLst>
              <a:ext uri="{FF2B5EF4-FFF2-40B4-BE49-F238E27FC236}">
                <a16:creationId xmlns:a16="http://schemas.microsoft.com/office/drawing/2014/main" id="{FB6C6156-717E-9C4A-8A11-44870F760847}"/>
              </a:ext>
            </a:extLst>
          </p:cNvPr>
          <p:cNvSpPr/>
          <p:nvPr userDrawn="1"/>
        </p:nvSpPr>
        <p:spPr>
          <a:xfrm>
            <a:off x="1" y="0"/>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4"/>
          <a:stretch>
            <a:fillRect/>
          </a:stretch>
        </p:blipFill>
        <p:spPr>
          <a:xfrm>
            <a:off x="503238" y="403200"/>
            <a:ext cx="2628900" cy="685800"/>
          </a:xfrm>
          <a:prstGeom prst="rect">
            <a:avLst/>
          </a:prstGeom>
        </p:spPr>
      </p:pic>
      <p:pic>
        <p:nvPicPr>
          <p:cNvPr id="23" name="Logo Green HRZ">
            <a:extLst>
              <a:ext uri="{FF2B5EF4-FFF2-40B4-BE49-F238E27FC236}">
                <a16:creationId xmlns:a16="http://schemas.microsoft.com/office/drawing/2014/main" id="{D8F2F184-56AD-4C46-8B06-B61EF4F7BCC7}"/>
              </a:ext>
            </a:extLst>
          </p:cNvPr>
          <p:cNvPicPr>
            <a:picLocks noChangeAspect="1"/>
          </p:cNvPicPr>
          <p:nvPr userDrawn="1"/>
        </p:nvPicPr>
        <p:blipFill>
          <a:blip r:embed="rId4"/>
          <a:stretch>
            <a:fillRect/>
          </a:stretch>
        </p:blipFill>
        <p:spPr>
          <a:xfrm>
            <a:off x="813175" y="1087121"/>
            <a:ext cx="4320000" cy="1126957"/>
          </a:xfrm>
          <a:prstGeom prst="rect">
            <a:avLst/>
          </a:prstGeom>
        </p:spPr>
      </p:pic>
      <p:sp>
        <p:nvSpPr>
          <p:cNvPr id="16" name="Title 1">
            <a:extLst>
              <a:ext uri="{FF2B5EF4-FFF2-40B4-BE49-F238E27FC236}">
                <a16:creationId xmlns:a16="http://schemas.microsoft.com/office/drawing/2014/main" id="{E4DFF9D0-3819-B241-8420-9EC1EE3E3E35}"/>
              </a:ext>
            </a:extLst>
          </p:cNvPr>
          <p:cNvSpPr>
            <a:spLocks noGrp="1"/>
          </p:cNvSpPr>
          <p:nvPr>
            <p:ph type="title"/>
          </p:nvPr>
        </p:nvSpPr>
        <p:spPr>
          <a:xfrm>
            <a:off x="6149974" y="653405"/>
            <a:ext cx="5443539" cy="1994392"/>
          </a:xfrm>
        </p:spPr>
        <p:txBody>
          <a:bodyPr wrap="square" anchor="ctr" anchorCtr="0">
            <a:spAutoFit/>
          </a:bodyPr>
          <a:lstStyle/>
          <a:p>
            <a:r>
              <a:rPr lang="de-DE"/>
              <a:t>Mastertitelformat bearbeiten</a:t>
            </a:r>
            <a:endParaRPr lang="en-US"/>
          </a:p>
        </p:txBody>
      </p:sp>
      <p:sp>
        <p:nvSpPr>
          <p:cNvPr id="11" name="Text Placeholder 10">
            <a:extLst>
              <a:ext uri="{FF2B5EF4-FFF2-40B4-BE49-F238E27FC236}">
                <a16:creationId xmlns:a16="http://schemas.microsoft.com/office/drawing/2014/main" id="{A85440A3-119C-E442-B6C8-BE280C150894}"/>
              </a:ext>
            </a:extLst>
          </p:cNvPr>
          <p:cNvSpPr>
            <a:spLocks noGrp="1"/>
          </p:cNvSpPr>
          <p:nvPr>
            <p:ph type="body" sz="quarter" idx="13" hasCustomPrompt="1"/>
          </p:nvPr>
        </p:nvSpPr>
        <p:spPr>
          <a:xfrm>
            <a:off x="6149550" y="3502825"/>
            <a:ext cx="5443963" cy="914400"/>
          </a:xfrm>
        </p:spPr>
        <p:txBody>
          <a:bodyPr tIns="201600"/>
          <a:lstStyle>
            <a:lvl1pPr>
              <a:defRPr baseline="0">
                <a:solidFill>
                  <a:srgbClr val="A9C47F"/>
                </a:solidFill>
              </a:defRPr>
            </a:lvl1pPr>
          </a:lstStyle>
          <a:p>
            <a:r>
              <a:rPr lang="en-US"/>
              <a:t>Click to edit Master subtitle style</a:t>
            </a:r>
          </a:p>
        </p:txBody>
      </p:sp>
      <p:sp>
        <p:nvSpPr>
          <p:cNvPr id="14" name="Text Placeholder 10">
            <a:extLst>
              <a:ext uri="{FF2B5EF4-FFF2-40B4-BE49-F238E27FC236}">
                <a16:creationId xmlns:a16="http://schemas.microsoft.com/office/drawing/2014/main" id="{B0629BF3-5A20-F04D-BC06-CB6FA79B6E29}"/>
              </a:ext>
            </a:extLst>
          </p:cNvPr>
          <p:cNvSpPr>
            <a:spLocks noGrp="1"/>
          </p:cNvSpPr>
          <p:nvPr>
            <p:ph type="body" sz="quarter" idx="14" hasCustomPrompt="1"/>
          </p:nvPr>
        </p:nvSpPr>
        <p:spPr>
          <a:xfrm>
            <a:off x="8972550" y="6421691"/>
            <a:ext cx="2620963" cy="201530"/>
          </a:xfrm>
        </p:spPr>
        <p:txBody>
          <a:bodyPr lIns="0" tIns="0" anchor="b" anchorCtr="0">
            <a:spAutoFit/>
          </a:bodyPr>
          <a:lstStyle>
            <a:lvl1pPr>
              <a:lnSpc>
                <a:spcPts val="1680"/>
              </a:lnSpc>
              <a:spcBef>
                <a:spcPts val="0"/>
              </a:spcBef>
              <a:defRPr sz="1200" baseline="0">
                <a:solidFill>
                  <a:srgbClr val="A9C47F"/>
                </a:solidFill>
                <a:latin typeface="Montserrat" pitchFamily="2" charset="77"/>
              </a:defRPr>
            </a:lvl1pPr>
          </a:lstStyle>
          <a:p>
            <a:r>
              <a:rPr lang="en-US"/>
              <a:t>Click to edit Master subtitle style</a:t>
            </a:r>
          </a:p>
        </p:txBody>
      </p:sp>
    </p:spTree>
    <p:extLst>
      <p:ext uri="{BB962C8B-B14F-4D97-AF65-F5344CB8AC3E}">
        <p14:creationId xmlns:p14="http://schemas.microsoft.com/office/powerpoint/2010/main" val="34976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amp; Chart Slide">
    <p:bg>
      <p:bgPr>
        <a:solidFill>
          <a:schemeClr val="bg1"/>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BF478E13-7C04-0F4A-813B-00ACB02120A1}"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8972549" y="1209600"/>
            <a:ext cx="2620963" cy="5220000"/>
          </a:xfrm>
        </p:spPr>
        <p:txBody>
          <a:bodyPr lIns="0" numCol="1"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p>
          <a:p>
            <a:pPr lvl="4"/>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a:t>
            </a:r>
          </a:p>
        </p:txBody>
      </p:sp>
      <p:sp>
        <p:nvSpPr>
          <p:cNvPr id="3" name="Chart Placeholder 2">
            <a:extLst>
              <a:ext uri="{FF2B5EF4-FFF2-40B4-BE49-F238E27FC236}">
                <a16:creationId xmlns:a16="http://schemas.microsoft.com/office/drawing/2014/main" id="{C678F535-7623-DC4A-88EC-0481407347DD}"/>
              </a:ext>
            </a:extLst>
          </p:cNvPr>
          <p:cNvSpPr>
            <a:spLocks noGrp="1"/>
          </p:cNvSpPr>
          <p:nvPr>
            <p:ph type="chart" sz="quarter" idx="14"/>
          </p:nvPr>
        </p:nvSpPr>
        <p:spPr>
          <a:xfrm>
            <a:off x="503238" y="1209600"/>
            <a:ext cx="8266112" cy="5220000"/>
          </a:xfrm>
        </p:spPr>
        <p:txBody>
          <a:bodyPr/>
          <a:lstStyle/>
          <a:p>
            <a:r>
              <a:rPr lang="de-DE"/>
              <a:t>Diagramm durch Klicken auf Symbol hinzufügen</a:t>
            </a:r>
            <a:endParaRPr lang="en-US"/>
          </a:p>
        </p:txBody>
      </p:sp>
      <p:pic>
        <p:nvPicPr>
          <p:cNvPr id="11" name="Picture 10">
            <a:extLst>
              <a:ext uri="{FF2B5EF4-FFF2-40B4-BE49-F238E27FC236}">
                <a16:creationId xmlns:a16="http://schemas.microsoft.com/office/drawing/2014/main" id="{911D2537-57AE-B843-9B93-2C6954937A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384000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Imag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C573D8-655D-3848-9B6A-A87AE9CA5F60}"/>
              </a:ext>
            </a:extLst>
          </p:cNvPr>
          <p:cNvSpPr>
            <a:spLocks noGrp="1"/>
          </p:cNvSpPr>
          <p:nvPr>
            <p:ph type="pic" sz="quarter" idx="14"/>
          </p:nvPr>
        </p:nvSpPr>
        <p:spPr>
          <a:xfrm>
            <a:off x="503237" y="1209600"/>
            <a:ext cx="11091600" cy="2606400"/>
          </a:xfrm>
        </p:spPr>
        <p:txBody>
          <a:bodyPr/>
          <a:lstStyle>
            <a:lvl1pPr algn="r">
              <a:defRPr/>
            </a:lvl1pPr>
          </a:lstStyle>
          <a:p>
            <a:pPr marL="0" indent="0" algn="l" defTabSz="907176" rtl="0" eaLnBrk="1" latinLnBrk="0" hangingPunct="1">
              <a:lnSpc>
                <a:spcPct val="100000"/>
              </a:lnSpc>
              <a:spcBef>
                <a:spcPts val="992"/>
              </a:spcBef>
              <a:buFont typeface="Arial" panose="020B0604020202020204" pitchFamily="34" charset="0"/>
              <a:buNone/>
            </a:pPr>
            <a:r>
              <a:rPr lang="de-DE"/>
              <a:t>Bild durch Klicken auf Symbol hinzufügen</a:t>
            </a:r>
            <a:endParaRPr lang="en-US"/>
          </a:p>
        </p:txBody>
      </p:sp>
      <p:sp>
        <p:nvSpPr>
          <p:cNvPr id="4" name="Date Placeholder 3" hidden="1"/>
          <p:cNvSpPr>
            <a:spLocks noGrp="1"/>
          </p:cNvSpPr>
          <p:nvPr>
            <p:ph type="dt" sz="half" idx="10"/>
          </p:nvPr>
        </p:nvSpPr>
        <p:spPr/>
        <p:txBody>
          <a:bodyPr/>
          <a:lstStyle/>
          <a:p>
            <a:fld id="{EC4DE9A0-9356-CC41-B3C6-76F10A1D0287}"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503237" y="4230624"/>
            <a:ext cx="11090276" cy="2198976"/>
          </a:xfrm>
        </p:spPr>
        <p:txBody>
          <a:bodyPr lIns="0" numCol="2"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Vitae </a:t>
            </a:r>
            <a:r>
              <a:rPr lang="en-US" err="1"/>
              <a:t>justo</a:t>
            </a:r>
            <a:r>
              <a:rPr lang="en-US"/>
              <a:t> </a:t>
            </a:r>
            <a:r>
              <a:rPr lang="en-US" err="1"/>
              <a:t>eget</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Ipsum </a:t>
            </a:r>
            <a:r>
              <a:rPr lang="en-US" err="1"/>
              <a:t>faucibus</a:t>
            </a:r>
            <a:r>
              <a:rPr lang="en-US"/>
              <a:t> vitae </a:t>
            </a:r>
            <a:r>
              <a:rPr lang="en-US" err="1"/>
              <a:t>aliquet</a:t>
            </a:r>
            <a:r>
              <a:rPr lang="en-US"/>
              <a:t> </a:t>
            </a:r>
            <a:r>
              <a:rPr lang="en-US" err="1"/>
              <a:t>nec</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Non </a:t>
            </a:r>
            <a:r>
              <a:rPr lang="en-US" err="1"/>
              <a:t>sodales</a:t>
            </a:r>
            <a:r>
              <a:rPr lang="en-US"/>
              <a:t> </a:t>
            </a:r>
            <a:r>
              <a:rPr lang="en-US" err="1"/>
              <a:t>neque</a:t>
            </a:r>
            <a:r>
              <a:rPr lang="en-US"/>
              <a:t> </a:t>
            </a:r>
            <a:r>
              <a:rPr lang="en-US" err="1"/>
              <a:t>sodales</a:t>
            </a:r>
            <a:r>
              <a:rPr lang="en-US"/>
              <a:t> </a:t>
            </a:r>
            <a:r>
              <a:rPr lang="en-US" err="1"/>
              <a:t>ut.</a:t>
            </a:r>
            <a:r>
              <a:rPr lang="en-US"/>
              <a:t>  </a:t>
            </a:r>
            <a:r>
              <a:rPr lang="en-US" err="1"/>
              <a:t>Aliquam</a:t>
            </a:r>
            <a:r>
              <a:rPr lang="en-US"/>
              <a:t> </a:t>
            </a:r>
            <a:r>
              <a:rPr lang="en-US" err="1"/>
              <a:t>etiam</a:t>
            </a:r>
            <a:r>
              <a:rPr lang="en-US"/>
              <a:t> </a:t>
            </a:r>
            <a:r>
              <a:rPr lang="en-US" err="1"/>
              <a:t>erat</a:t>
            </a:r>
            <a:r>
              <a:rPr lang="en-US"/>
              <a:t> </a:t>
            </a:r>
            <a:r>
              <a:rPr lang="en-US" err="1"/>
              <a:t>velit</a:t>
            </a:r>
            <a:r>
              <a:rPr lang="en-US"/>
              <a:t> </a:t>
            </a:r>
            <a:r>
              <a:rPr lang="en-US" err="1"/>
              <a:t>scelerisque</a:t>
            </a:r>
            <a:r>
              <a:rPr lang="en-US"/>
              <a:t> in dictum non.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proin</a:t>
            </a:r>
            <a:r>
              <a:rPr lang="en-US"/>
              <a:t> gravida </a:t>
            </a:r>
            <a:r>
              <a:rPr lang="en-US" err="1"/>
              <a:t>hendrerit</a:t>
            </a:r>
            <a:r>
              <a:rPr lang="en-US"/>
              <a:t>. </a:t>
            </a:r>
            <a:r>
              <a:rPr lang="en-US" err="1"/>
              <a:t>Interdum</a:t>
            </a:r>
            <a:r>
              <a:rPr lang="en-US"/>
              <a:t> </a:t>
            </a:r>
            <a:r>
              <a:rPr lang="en-US" err="1"/>
              <a:t>posuere</a:t>
            </a:r>
            <a:r>
              <a:rPr lang="en-US"/>
              <a:t> lorem ipsum dolor sit </a:t>
            </a:r>
            <a:r>
              <a:rPr lang="en-US" err="1"/>
              <a:t>amet</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pulvinar. Purus in </a:t>
            </a:r>
            <a:r>
              <a:rPr lang="en-US" err="1"/>
              <a:t>massa</a:t>
            </a:r>
            <a:r>
              <a:rPr lang="en-US"/>
              <a:t> </a:t>
            </a:r>
            <a:r>
              <a:rPr lang="en-US" err="1"/>
              <a:t>tempor</a:t>
            </a:r>
            <a:r>
              <a:rPr lang="en-US"/>
              <a:t> </a:t>
            </a:r>
            <a:r>
              <a:rPr lang="en-US" err="1"/>
              <a:t>nec</a:t>
            </a:r>
            <a:r>
              <a:rPr lang="en-US"/>
              <a:t> </a:t>
            </a:r>
            <a:r>
              <a:rPr lang="en-US" err="1"/>
              <a:t>feugiat</a:t>
            </a:r>
            <a:r>
              <a:rPr lang="en-US"/>
              <a:t> </a:t>
            </a:r>
            <a:r>
              <a:rPr lang="en-US" err="1"/>
              <a:t>nisl</a:t>
            </a:r>
            <a:r>
              <a:rPr lang="en-US"/>
              <a:t> </a:t>
            </a:r>
            <a:r>
              <a:rPr lang="en-US" err="1"/>
              <a:t>pretium</a:t>
            </a:r>
            <a:r>
              <a:rPr lang="en-US"/>
              <a:t> </a:t>
            </a:r>
            <a:r>
              <a:rPr lang="en-US" err="1"/>
              <a:t>fusce</a:t>
            </a:r>
            <a:r>
              <a:rPr lang="en-US"/>
              <a:t>. </a:t>
            </a:r>
          </a:p>
        </p:txBody>
      </p:sp>
      <p:pic>
        <p:nvPicPr>
          <p:cNvPr id="11" name="Picture 10">
            <a:extLst>
              <a:ext uri="{FF2B5EF4-FFF2-40B4-BE49-F238E27FC236}">
                <a16:creationId xmlns:a16="http://schemas.microsoft.com/office/drawing/2014/main" id="{5A88ADDA-4B51-9C41-AD2C-15D435B2BC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403276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1"/>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911E5A2B-C0EE-604E-B005-A0CACF4F0D31}"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sp>
        <p:nvSpPr>
          <p:cNvPr id="18" name="BR">
            <a:extLst>
              <a:ext uri="{FF2B5EF4-FFF2-40B4-BE49-F238E27FC236}">
                <a16:creationId xmlns:a16="http://schemas.microsoft.com/office/drawing/2014/main" id="{70636661-E958-B646-8A35-3E78B4711F2F}"/>
              </a:ext>
            </a:extLst>
          </p:cNvPr>
          <p:cNvSpPr/>
          <p:nvPr userDrawn="1"/>
        </p:nvSpPr>
        <p:spPr>
          <a:xfrm>
            <a:off x="6099150" y="3452425"/>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
            <a:extLst>
              <a:ext uri="{FF2B5EF4-FFF2-40B4-BE49-F238E27FC236}">
                <a16:creationId xmlns:a16="http://schemas.microsoft.com/office/drawing/2014/main" id="{5BF3C6B3-E243-8E44-BFAE-AB6D83D20764}"/>
              </a:ext>
            </a:extLst>
          </p:cNvPr>
          <p:cNvSpPr/>
          <p:nvPr userDrawn="1"/>
        </p:nvSpPr>
        <p:spPr>
          <a:xfrm>
            <a:off x="-425" y="3452425"/>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
            <a:extLst>
              <a:ext uri="{FF2B5EF4-FFF2-40B4-BE49-F238E27FC236}">
                <a16:creationId xmlns:a16="http://schemas.microsoft.com/office/drawing/2014/main" id="{3FC25B07-881D-384B-826B-414710FE77D1}"/>
              </a:ext>
            </a:extLst>
          </p:cNvPr>
          <p:cNvSpPr/>
          <p:nvPr userDrawn="1"/>
        </p:nvSpPr>
        <p:spPr>
          <a:xfrm>
            <a:off x="6099150" y="0"/>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L">
            <a:extLst>
              <a:ext uri="{FF2B5EF4-FFF2-40B4-BE49-F238E27FC236}">
                <a16:creationId xmlns:a16="http://schemas.microsoft.com/office/drawing/2014/main" id="{FB6C6156-717E-9C4A-8A11-44870F760847}"/>
              </a:ext>
            </a:extLst>
          </p:cNvPr>
          <p:cNvSpPr/>
          <p:nvPr userDrawn="1"/>
        </p:nvSpPr>
        <p:spPr>
          <a:xfrm>
            <a:off x="1" y="0"/>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sp>
        <p:nvSpPr>
          <p:cNvPr id="16" name="Title 1">
            <a:extLst>
              <a:ext uri="{FF2B5EF4-FFF2-40B4-BE49-F238E27FC236}">
                <a16:creationId xmlns:a16="http://schemas.microsoft.com/office/drawing/2014/main" id="{E4DFF9D0-3819-B241-8420-9EC1EE3E3E35}"/>
              </a:ext>
            </a:extLst>
          </p:cNvPr>
          <p:cNvSpPr>
            <a:spLocks noGrp="1"/>
          </p:cNvSpPr>
          <p:nvPr>
            <p:ph type="title"/>
          </p:nvPr>
        </p:nvSpPr>
        <p:spPr>
          <a:xfrm>
            <a:off x="503236" y="653404"/>
            <a:ext cx="5443539" cy="1994392"/>
          </a:xfrm>
        </p:spPr>
        <p:txBody>
          <a:bodyPr wrap="square" anchor="ctr" anchorCtr="0">
            <a:spAutoFit/>
          </a:bodyPr>
          <a:lstStyle/>
          <a:p>
            <a:r>
              <a:rPr lang="de-DE"/>
              <a:t>Mastertitelformat bearbeiten</a:t>
            </a:r>
            <a:endParaRPr lang="en-US"/>
          </a:p>
        </p:txBody>
      </p:sp>
      <p:sp>
        <p:nvSpPr>
          <p:cNvPr id="11" name="Text Placeholder 10">
            <a:extLst>
              <a:ext uri="{FF2B5EF4-FFF2-40B4-BE49-F238E27FC236}">
                <a16:creationId xmlns:a16="http://schemas.microsoft.com/office/drawing/2014/main" id="{A85440A3-119C-E442-B6C8-BE280C150894}"/>
              </a:ext>
            </a:extLst>
          </p:cNvPr>
          <p:cNvSpPr>
            <a:spLocks noGrp="1"/>
          </p:cNvSpPr>
          <p:nvPr>
            <p:ph type="body" sz="quarter" idx="13" hasCustomPrompt="1"/>
          </p:nvPr>
        </p:nvSpPr>
        <p:spPr>
          <a:xfrm>
            <a:off x="8972551" y="4303830"/>
            <a:ext cx="2620962" cy="1352486"/>
          </a:xfrm>
        </p:spPr>
        <p:txBody>
          <a:bodyPr wrap="square" lIns="0" tIns="0" anchor="ctr" anchorCtr="0">
            <a:spAutoFit/>
          </a:bodyPr>
          <a:lstStyle>
            <a:lvl1pPr>
              <a:lnSpc>
                <a:spcPct val="150000"/>
              </a:lnSpc>
              <a:spcBef>
                <a:spcPts val="0"/>
              </a:spcBef>
              <a:defRPr sz="1200" baseline="0">
                <a:solidFill>
                  <a:schemeClr val="bg1"/>
                </a:solidFill>
              </a:defRPr>
            </a:lvl1pPr>
          </a:lstStyle>
          <a:p>
            <a:r>
              <a:rPr lang="en-US" err="1"/>
              <a:t>Deichstrasse</a:t>
            </a:r>
            <a:endParaRPr lang="en-US"/>
          </a:p>
          <a:p>
            <a:r>
              <a:rPr lang="en-US"/>
              <a:t>20459 Hamburg, Germany</a:t>
            </a:r>
          </a:p>
          <a:p>
            <a:r>
              <a:rPr lang="en-US">
                <a:hlinkClick r:id="rId4"/>
              </a:rPr>
              <a:t>info@cipora.org</a:t>
            </a:r>
            <a:endParaRPr lang="en-US"/>
          </a:p>
          <a:p>
            <a:r>
              <a:rPr lang="en-US"/>
              <a:t>Tel.: +49 40 555 63 702</a:t>
            </a:r>
          </a:p>
          <a:p>
            <a:r>
              <a:rPr lang="en-US"/>
              <a:t>Fax: +49 40 555 63 703</a:t>
            </a:r>
          </a:p>
        </p:txBody>
      </p:sp>
      <p:pic>
        <p:nvPicPr>
          <p:cNvPr id="9" name="Picture 8">
            <a:extLst>
              <a:ext uri="{FF2B5EF4-FFF2-40B4-BE49-F238E27FC236}">
                <a16:creationId xmlns:a16="http://schemas.microsoft.com/office/drawing/2014/main" id="{21A09F0F-CCBA-BB4E-8DD7-32C7A12B38C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10" r="-110"/>
          <a:stretch/>
        </p:blipFill>
        <p:spPr>
          <a:xfrm>
            <a:off x="6853533" y="4389174"/>
            <a:ext cx="1212261" cy="1528502"/>
          </a:xfrm>
          <a:prstGeom prst="rect">
            <a:avLst/>
          </a:prstGeom>
        </p:spPr>
      </p:pic>
    </p:spTree>
    <p:extLst>
      <p:ext uri="{BB962C8B-B14F-4D97-AF65-F5344CB8AC3E}">
        <p14:creationId xmlns:p14="http://schemas.microsoft.com/office/powerpoint/2010/main" val="1456455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351" y="1696282"/>
            <a:ext cx="10433447" cy="2830285"/>
          </a:xfrm>
        </p:spPr>
        <p:txBody>
          <a:bodyPr anchor="b"/>
          <a:lstStyle>
            <a:lvl1pPr>
              <a:defRPr sz="5953"/>
            </a:lvl1pPr>
          </a:lstStyle>
          <a:p>
            <a:r>
              <a:rPr lang="de-DE"/>
              <a:t>Mastertitelformat bearbeiten</a:t>
            </a:r>
            <a:endParaRPr lang="en-US"/>
          </a:p>
        </p:txBody>
      </p:sp>
      <p:sp>
        <p:nvSpPr>
          <p:cNvPr id="3" name="Text Placeholder 2"/>
          <p:cNvSpPr>
            <a:spLocks noGrp="1"/>
          </p:cNvSpPr>
          <p:nvPr>
            <p:ph type="body" idx="1"/>
          </p:nvPr>
        </p:nvSpPr>
        <p:spPr>
          <a:xfrm>
            <a:off x="825351" y="4553343"/>
            <a:ext cx="10433447" cy="1488380"/>
          </a:xfrm>
          <a:prstGeom prst="rect">
            <a:avLst/>
          </a:prstGeom>
        </p:spPr>
        <p:txBody>
          <a:bodyPr/>
          <a:lstStyle>
            <a:lvl1pPr marL="0" indent="0">
              <a:buNone/>
              <a:defRPr sz="2381">
                <a:solidFill>
                  <a:schemeClr val="tx1">
                    <a:tint val="75000"/>
                  </a:schemeClr>
                </a:solidFill>
              </a:defRPr>
            </a:lvl1pPr>
            <a:lvl2pPr marL="453588" indent="0">
              <a:buNone/>
              <a:defRPr sz="1984">
                <a:solidFill>
                  <a:schemeClr val="tx1">
                    <a:tint val="75000"/>
                  </a:schemeClr>
                </a:solidFill>
              </a:defRPr>
            </a:lvl2pPr>
            <a:lvl3pPr marL="907176" indent="0">
              <a:buNone/>
              <a:defRPr sz="1786">
                <a:solidFill>
                  <a:schemeClr val="tx1">
                    <a:tint val="75000"/>
                  </a:schemeClr>
                </a:solidFill>
              </a:defRPr>
            </a:lvl3pPr>
            <a:lvl4pPr marL="1360764" indent="0">
              <a:buNone/>
              <a:defRPr sz="1587">
                <a:solidFill>
                  <a:schemeClr val="tx1">
                    <a:tint val="75000"/>
                  </a:schemeClr>
                </a:solidFill>
              </a:defRPr>
            </a:lvl4pPr>
            <a:lvl5pPr marL="1814352" indent="0">
              <a:buNone/>
              <a:defRPr sz="1587">
                <a:solidFill>
                  <a:schemeClr val="tx1">
                    <a:tint val="75000"/>
                  </a:schemeClr>
                </a:solidFill>
              </a:defRPr>
            </a:lvl5pPr>
            <a:lvl6pPr marL="2267941" indent="0">
              <a:buNone/>
              <a:defRPr sz="1587">
                <a:solidFill>
                  <a:schemeClr val="tx1">
                    <a:tint val="75000"/>
                  </a:schemeClr>
                </a:solidFill>
              </a:defRPr>
            </a:lvl6pPr>
            <a:lvl7pPr marL="2721529" indent="0">
              <a:buNone/>
              <a:defRPr sz="1587">
                <a:solidFill>
                  <a:schemeClr val="tx1">
                    <a:tint val="75000"/>
                  </a:schemeClr>
                </a:solidFill>
              </a:defRPr>
            </a:lvl7pPr>
            <a:lvl8pPr marL="3175117" indent="0">
              <a:buNone/>
              <a:defRPr sz="1587">
                <a:solidFill>
                  <a:schemeClr val="tx1">
                    <a:tint val="75000"/>
                  </a:schemeClr>
                </a:solidFill>
              </a:defRPr>
            </a:lvl8pPr>
            <a:lvl9pPr marL="3628705" indent="0">
              <a:buNone/>
              <a:defRPr sz="1587">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D5FD40A-7EB5-554D-8928-BDE5EF9E778D}" type="datetime1">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1374686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831652" y="1811257"/>
            <a:ext cx="10433447" cy="4317091"/>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DD828F9-09F9-0047-8643-5121840E8D26}" type="datetime1">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225781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25351" y="1696282"/>
            <a:ext cx="10433447" cy="2830285"/>
          </a:xfrm>
        </p:spPr>
        <p:txBody>
          <a:bodyPr anchor="b"/>
          <a:lstStyle>
            <a:lvl1pPr>
              <a:defRPr sz="5953"/>
            </a:lvl1pPr>
          </a:lstStyle>
          <a:p>
            <a:r>
              <a:rPr lang="de-DE"/>
              <a:t>Mastertitelformat bearbeiten</a:t>
            </a:r>
            <a:endParaRPr lang="en-US"/>
          </a:p>
        </p:txBody>
      </p:sp>
      <p:sp>
        <p:nvSpPr>
          <p:cNvPr id="3" name="Text Placeholder 2"/>
          <p:cNvSpPr>
            <a:spLocks noGrp="1"/>
          </p:cNvSpPr>
          <p:nvPr>
            <p:ph type="body" idx="1"/>
          </p:nvPr>
        </p:nvSpPr>
        <p:spPr>
          <a:xfrm>
            <a:off x="825351" y="4553343"/>
            <a:ext cx="10433447" cy="1488380"/>
          </a:xfrm>
          <a:prstGeom prst="rect">
            <a:avLst/>
          </a:prstGeom>
        </p:spPr>
        <p:txBody>
          <a:bodyPr/>
          <a:lstStyle>
            <a:lvl1pPr marL="0" indent="0">
              <a:buNone/>
              <a:defRPr sz="2381">
                <a:solidFill>
                  <a:schemeClr val="tx1">
                    <a:tint val="75000"/>
                  </a:schemeClr>
                </a:solidFill>
              </a:defRPr>
            </a:lvl1pPr>
            <a:lvl2pPr marL="453588" indent="0">
              <a:buNone/>
              <a:defRPr sz="1984">
                <a:solidFill>
                  <a:schemeClr val="tx1">
                    <a:tint val="75000"/>
                  </a:schemeClr>
                </a:solidFill>
              </a:defRPr>
            </a:lvl2pPr>
            <a:lvl3pPr marL="907176" indent="0">
              <a:buNone/>
              <a:defRPr sz="1786">
                <a:solidFill>
                  <a:schemeClr val="tx1">
                    <a:tint val="75000"/>
                  </a:schemeClr>
                </a:solidFill>
              </a:defRPr>
            </a:lvl3pPr>
            <a:lvl4pPr marL="1360764" indent="0">
              <a:buNone/>
              <a:defRPr sz="1587">
                <a:solidFill>
                  <a:schemeClr val="tx1">
                    <a:tint val="75000"/>
                  </a:schemeClr>
                </a:solidFill>
              </a:defRPr>
            </a:lvl4pPr>
            <a:lvl5pPr marL="1814352" indent="0">
              <a:buNone/>
              <a:defRPr sz="1587">
                <a:solidFill>
                  <a:schemeClr val="tx1">
                    <a:tint val="75000"/>
                  </a:schemeClr>
                </a:solidFill>
              </a:defRPr>
            </a:lvl5pPr>
            <a:lvl6pPr marL="2267941" indent="0">
              <a:buNone/>
              <a:defRPr sz="1587">
                <a:solidFill>
                  <a:schemeClr val="tx1">
                    <a:tint val="75000"/>
                  </a:schemeClr>
                </a:solidFill>
              </a:defRPr>
            </a:lvl6pPr>
            <a:lvl7pPr marL="2721529" indent="0">
              <a:buNone/>
              <a:defRPr sz="1587">
                <a:solidFill>
                  <a:schemeClr val="tx1">
                    <a:tint val="75000"/>
                  </a:schemeClr>
                </a:solidFill>
              </a:defRPr>
            </a:lvl7pPr>
            <a:lvl8pPr marL="3175117" indent="0">
              <a:buNone/>
              <a:defRPr sz="1587">
                <a:solidFill>
                  <a:schemeClr val="tx1">
                    <a:tint val="75000"/>
                  </a:schemeClr>
                </a:solidFill>
              </a:defRPr>
            </a:lvl8pPr>
            <a:lvl9pPr marL="3628705" indent="0">
              <a:buNone/>
              <a:defRPr sz="1587">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94057D1-6C09-C14C-BAF7-938EC8783871}" type="datetime1">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229781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831651" y="1811257"/>
            <a:ext cx="5141119" cy="4317091"/>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6123980" y="1811257"/>
            <a:ext cx="5141119" cy="4317091"/>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E439A21B-9BA2-614F-8120-3A2368545644}" type="datetime1">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1598875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3227" y="362252"/>
            <a:ext cx="10433447" cy="1315130"/>
          </a:xfrm>
        </p:spPr>
        <p:txBody>
          <a:bodyPr/>
          <a:lstStyle/>
          <a:p>
            <a:r>
              <a:rPr lang="de-DE"/>
              <a:t>Mastertitelformat bearbeiten</a:t>
            </a:r>
            <a:endParaRPr lang="en-US"/>
          </a:p>
        </p:txBody>
      </p:sp>
      <p:sp>
        <p:nvSpPr>
          <p:cNvPr id="3" name="Text Placeholder 2"/>
          <p:cNvSpPr>
            <a:spLocks noGrp="1"/>
          </p:cNvSpPr>
          <p:nvPr>
            <p:ph type="body" idx="1"/>
          </p:nvPr>
        </p:nvSpPr>
        <p:spPr>
          <a:xfrm>
            <a:off x="833228" y="1667931"/>
            <a:ext cx="5117492" cy="817428"/>
          </a:xfrm>
          <a:prstGeom prst="rect">
            <a:avLst/>
          </a:prstGeom>
        </p:spPr>
        <p:txBody>
          <a:bodyPr anchor="b"/>
          <a:lstStyle>
            <a:lvl1pPr marL="0" indent="0">
              <a:buNone/>
              <a:defRPr sz="2381" b="1"/>
            </a:lvl1pPr>
            <a:lvl2pPr marL="453588" indent="0">
              <a:buNone/>
              <a:defRPr sz="1984" b="1"/>
            </a:lvl2pPr>
            <a:lvl3pPr marL="907176" indent="0">
              <a:buNone/>
              <a:defRPr sz="1786" b="1"/>
            </a:lvl3pPr>
            <a:lvl4pPr marL="1360764" indent="0">
              <a:buNone/>
              <a:defRPr sz="1587" b="1"/>
            </a:lvl4pPr>
            <a:lvl5pPr marL="1814352" indent="0">
              <a:buNone/>
              <a:defRPr sz="1587" b="1"/>
            </a:lvl5pPr>
            <a:lvl6pPr marL="2267941" indent="0">
              <a:buNone/>
              <a:defRPr sz="1587" b="1"/>
            </a:lvl6pPr>
            <a:lvl7pPr marL="2721529" indent="0">
              <a:buNone/>
              <a:defRPr sz="1587" b="1"/>
            </a:lvl7pPr>
            <a:lvl8pPr marL="3175117" indent="0">
              <a:buNone/>
              <a:defRPr sz="1587" b="1"/>
            </a:lvl8pPr>
            <a:lvl9pPr marL="3628705" indent="0">
              <a:buNone/>
              <a:defRPr sz="1587" b="1"/>
            </a:lvl9pPr>
          </a:lstStyle>
          <a:p>
            <a:pPr lvl="0"/>
            <a:r>
              <a:rPr lang="de-DE"/>
              <a:t>Mastertextformat bearbeiten</a:t>
            </a:r>
          </a:p>
        </p:txBody>
      </p:sp>
      <p:sp>
        <p:nvSpPr>
          <p:cNvPr id="4" name="Content Placeholder 3"/>
          <p:cNvSpPr>
            <a:spLocks noGrp="1"/>
          </p:cNvSpPr>
          <p:nvPr>
            <p:ph sz="half" idx="2"/>
          </p:nvPr>
        </p:nvSpPr>
        <p:spPr>
          <a:xfrm>
            <a:off x="833228" y="2485359"/>
            <a:ext cx="5117492" cy="3655589"/>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6123980" y="1667931"/>
            <a:ext cx="5142694" cy="817428"/>
          </a:xfrm>
          <a:prstGeom prst="rect">
            <a:avLst/>
          </a:prstGeom>
        </p:spPr>
        <p:txBody>
          <a:bodyPr anchor="b"/>
          <a:lstStyle>
            <a:lvl1pPr marL="0" indent="0">
              <a:buNone/>
              <a:defRPr sz="2381" b="1"/>
            </a:lvl1pPr>
            <a:lvl2pPr marL="453588" indent="0">
              <a:buNone/>
              <a:defRPr sz="1984" b="1"/>
            </a:lvl2pPr>
            <a:lvl3pPr marL="907176" indent="0">
              <a:buNone/>
              <a:defRPr sz="1786" b="1"/>
            </a:lvl3pPr>
            <a:lvl4pPr marL="1360764" indent="0">
              <a:buNone/>
              <a:defRPr sz="1587" b="1"/>
            </a:lvl4pPr>
            <a:lvl5pPr marL="1814352" indent="0">
              <a:buNone/>
              <a:defRPr sz="1587" b="1"/>
            </a:lvl5pPr>
            <a:lvl6pPr marL="2267941" indent="0">
              <a:buNone/>
              <a:defRPr sz="1587" b="1"/>
            </a:lvl6pPr>
            <a:lvl7pPr marL="2721529" indent="0">
              <a:buNone/>
              <a:defRPr sz="1587" b="1"/>
            </a:lvl7pPr>
            <a:lvl8pPr marL="3175117" indent="0">
              <a:buNone/>
              <a:defRPr sz="1587" b="1"/>
            </a:lvl8pPr>
            <a:lvl9pPr marL="3628705" indent="0">
              <a:buNone/>
              <a:defRPr sz="1587" b="1"/>
            </a:lvl9pPr>
          </a:lstStyle>
          <a:p>
            <a:pPr lvl="0"/>
            <a:r>
              <a:rPr lang="de-DE"/>
              <a:t>Mastertextformat bearbeiten</a:t>
            </a:r>
          </a:p>
        </p:txBody>
      </p:sp>
      <p:sp>
        <p:nvSpPr>
          <p:cNvPr id="6" name="Content Placeholder 5"/>
          <p:cNvSpPr>
            <a:spLocks noGrp="1"/>
          </p:cNvSpPr>
          <p:nvPr>
            <p:ph sz="quarter" idx="4"/>
          </p:nvPr>
        </p:nvSpPr>
        <p:spPr>
          <a:xfrm>
            <a:off x="6123980" y="2485359"/>
            <a:ext cx="5142694" cy="3655589"/>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660922DE-5B9C-4646-90C1-8A7415302DED}" type="datetime1">
              <a:rPr lang="en-US" smtClean="0"/>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646389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2BF9F99A-5833-0146-879D-15656F824B03}" type="datetime1">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370448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E407B-7F8C-3A4E-A5FD-2008B240C31E}" type="datetime1">
              <a:rPr lang="en-US" smtClean="0"/>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381196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ersion 2">
    <p:bg>
      <p:bgPr>
        <a:solidFill>
          <a:srgbClr val="A9C47F"/>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1DB12266-97BA-0844-866D-09F5AB1F945D}"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sp>
        <p:nvSpPr>
          <p:cNvPr id="18" name="BR">
            <a:extLst>
              <a:ext uri="{FF2B5EF4-FFF2-40B4-BE49-F238E27FC236}">
                <a16:creationId xmlns:a16="http://schemas.microsoft.com/office/drawing/2014/main" id="{70636661-E958-B646-8A35-3E78B4711F2F}"/>
              </a:ext>
            </a:extLst>
          </p:cNvPr>
          <p:cNvSpPr/>
          <p:nvPr userDrawn="1"/>
        </p:nvSpPr>
        <p:spPr>
          <a:xfrm>
            <a:off x="6099150" y="3452425"/>
            <a:ext cx="59976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
            <a:extLst>
              <a:ext uri="{FF2B5EF4-FFF2-40B4-BE49-F238E27FC236}">
                <a16:creationId xmlns:a16="http://schemas.microsoft.com/office/drawing/2014/main" id="{5BF3C6B3-E243-8E44-BFAE-AB6D83D20764}"/>
              </a:ext>
            </a:extLst>
          </p:cNvPr>
          <p:cNvSpPr/>
          <p:nvPr userDrawn="1"/>
        </p:nvSpPr>
        <p:spPr>
          <a:xfrm>
            <a:off x="-425" y="3452425"/>
            <a:ext cx="5997600" cy="33516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
            <a:extLst>
              <a:ext uri="{FF2B5EF4-FFF2-40B4-BE49-F238E27FC236}">
                <a16:creationId xmlns:a16="http://schemas.microsoft.com/office/drawing/2014/main" id="{FB6C6156-717E-9C4A-8A11-44870F760847}"/>
              </a:ext>
            </a:extLst>
          </p:cNvPr>
          <p:cNvSpPr/>
          <p:nvPr userDrawn="1"/>
        </p:nvSpPr>
        <p:spPr>
          <a:xfrm>
            <a:off x="0" y="0"/>
            <a:ext cx="12096749"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3"/>
          <a:stretch>
            <a:fillRect/>
          </a:stretch>
        </p:blipFill>
        <p:spPr>
          <a:xfrm>
            <a:off x="503238" y="5634419"/>
            <a:ext cx="2620800" cy="683687"/>
          </a:xfrm>
          <a:prstGeom prst="rect">
            <a:avLst/>
          </a:prstGeom>
        </p:spPr>
      </p:pic>
      <p:pic>
        <p:nvPicPr>
          <p:cNvPr id="22" name="Logo Green HRZ">
            <a:extLst>
              <a:ext uri="{FF2B5EF4-FFF2-40B4-BE49-F238E27FC236}">
                <a16:creationId xmlns:a16="http://schemas.microsoft.com/office/drawing/2014/main" id="{0688A7BF-DCC0-684A-9875-8BCA92129A51}"/>
              </a:ext>
            </a:extLst>
          </p:cNvPr>
          <p:cNvPicPr>
            <a:picLocks noChangeAspect="1"/>
          </p:cNvPicPr>
          <p:nvPr userDrawn="1"/>
        </p:nvPicPr>
        <p:blipFill>
          <a:blip r:embed="rId4"/>
          <a:stretch>
            <a:fillRect/>
          </a:stretch>
        </p:blipFill>
        <p:spPr>
          <a:xfrm>
            <a:off x="6963575" y="4520671"/>
            <a:ext cx="4320000" cy="1126957"/>
          </a:xfrm>
          <a:prstGeom prst="rect">
            <a:avLst/>
          </a:prstGeom>
        </p:spPr>
      </p:pic>
      <p:sp>
        <p:nvSpPr>
          <p:cNvPr id="12" name="Text Placeholder 10">
            <a:extLst>
              <a:ext uri="{FF2B5EF4-FFF2-40B4-BE49-F238E27FC236}">
                <a16:creationId xmlns:a16="http://schemas.microsoft.com/office/drawing/2014/main" id="{C7BFF891-65C9-D04D-8E39-8DA16D17378B}"/>
              </a:ext>
            </a:extLst>
          </p:cNvPr>
          <p:cNvSpPr>
            <a:spLocks noGrp="1"/>
          </p:cNvSpPr>
          <p:nvPr>
            <p:ph type="body" sz="quarter" idx="13" hasCustomPrompt="1"/>
          </p:nvPr>
        </p:nvSpPr>
        <p:spPr>
          <a:xfrm>
            <a:off x="503238" y="3502825"/>
            <a:ext cx="4032250" cy="914400"/>
          </a:xfrm>
        </p:spPr>
        <p:txBody>
          <a:bodyPr wrap="square" tIns="201600"/>
          <a:lstStyle>
            <a:lvl1pPr>
              <a:defRPr baseline="0">
                <a:solidFill>
                  <a:srgbClr val="A9C47F"/>
                </a:solidFill>
              </a:defRPr>
            </a:lvl1pPr>
          </a:lstStyle>
          <a:p>
            <a:r>
              <a:rPr lang="en-US"/>
              <a:t>Click to edit Master subtitle style</a:t>
            </a:r>
          </a:p>
        </p:txBody>
      </p:sp>
      <p:sp>
        <p:nvSpPr>
          <p:cNvPr id="13" name="Title 1">
            <a:extLst>
              <a:ext uri="{FF2B5EF4-FFF2-40B4-BE49-F238E27FC236}">
                <a16:creationId xmlns:a16="http://schemas.microsoft.com/office/drawing/2014/main" id="{8398E02E-123A-3B47-A7D8-CBD7989E32E5}"/>
              </a:ext>
            </a:extLst>
          </p:cNvPr>
          <p:cNvSpPr>
            <a:spLocks noGrp="1"/>
          </p:cNvSpPr>
          <p:nvPr>
            <p:ph type="title"/>
          </p:nvPr>
        </p:nvSpPr>
        <p:spPr>
          <a:xfrm>
            <a:off x="503238" y="1318202"/>
            <a:ext cx="11090275" cy="664797"/>
          </a:xfrm>
        </p:spPr>
        <p:txBody>
          <a:bodyPr wrap="square" anchor="ctr" anchorCtr="0">
            <a:spAutoFit/>
          </a:bodyPr>
          <a:lstStyle/>
          <a:p>
            <a:r>
              <a:rPr lang="de-DE"/>
              <a:t>Mastertitelformat bearbeiten</a:t>
            </a:r>
            <a:endParaRPr lang="en-US"/>
          </a:p>
        </p:txBody>
      </p:sp>
      <p:sp>
        <p:nvSpPr>
          <p:cNvPr id="14" name="Text Placeholder 10">
            <a:extLst>
              <a:ext uri="{FF2B5EF4-FFF2-40B4-BE49-F238E27FC236}">
                <a16:creationId xmlns:a16="http://schemas.microsoft.com/office/drawing/2014/main" id="{EF14C1CE-250A-184C-A15F-ABD6E196424A}"/>
              </a:ext>
            </a:extLst>
          </p:cNvPr>
          <p:cNvSpPr>
            <a:spLocks noGrp="1"/>
          </p:cNvSpPr>
          <p:nvPr>
            <p:ph type="body" sz="quarter" idx="14" hasCustomPrompt="1"/>
          </p:nvPr>
        </p:nvSpPr>
        <p:spPr>
          <a:xfrm>
            <a:off x="503238" y="6203683"/>
            <a:ext cx="2620963" cy="419538"/>
          </a:xfrm>
        </p:spPr>
        <p:txBody>
          <a:bodyPr wrap="square" lIns="201600" tIns="0" anchor="b" anchorCtr="0">
            <a:spAutoFit/>
          </a:bodyPr>
          <a:lstStyle>
            <a:lvl1pPr>
              <a:lnSpc>
                <a:spcPts val="1680"/>
              </a:lnSpc>
              <a:spcBef>
                <a:spcPts val="0"/>
              </a:spcBef>
              <a:defRPr sz="1200" baseline="0">
                <a:solidFill>
                  <a:srgbClr val="A9C47F"/>
                </a:solidFill>
                <a:latin typeface="Montserrat" pitchFamily="2" charset="77"/>
              </a:defRPr>
            </a:lvl1pPr>
          </a:lstStyle>
          <a:p>
            <a:r>
              <a:rPr lang="en-US"/>
              <a:t>Click to edit Master subtitle style</a:t>
            </a:r>
          </a:p>
        </p:txBody>
      </p:sp>
    </p:spTree>
    <p:extLst>
      <p:ext uri="{BB962C8B-B14F-4D97-AF65-F5344CB8AC3E}">
        <p14:creationId xmlns:p14="http://schemas.microsoft.com/office/powerpoint/2010/main" val="617773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3228" y="453602"/>
            <a:ext cx="3901516" cy="1587606"/>
          </a:xfrm>
        </p:spPr>
        <p:txBody>
          <a:bodyPr anchor="b"/>
          <a:lstStyle>
            <a:lvl1pPr>
              <a:defRPr sz="3175"/>
            </a:lvl1pPr>
          </a:lstStyle>
          <a:p>
            <a:r>
              <a:rPr lang="de-DE"/>
              <a:t>Mastertitelformat bearbeiten</a:t>
            </a:r>
            <a:endParaRPr lang="en-US"/>
          </a:p>
        </p:txBody>
      </p:sp>
      <p:sp>
        <p:nvSpPr>
          <p:cNvPr id="3" name="Content Placeholder 2"/>
          <p:cNvSpPr>
            <a:spLocks noGrp="1"/>
          </p:cNvSpPr>
          <p:nvPr>
            <p:ph idx="1"/>
          </p:nvPr>
        </p:nvSpPr>
        <p:spPr>
          <a:xfrm>
            <a:off x="5142694" y="979654"/>
            <a:ext cx="6123980" cy="4835268"/>
          </a:xfrm>
          <a:prstGeom prst="rect">
            <a:avLst/>
          </a:prstGeom>
        </p:spPr>
        <p:txBody>
          <a:bodyPr/>
          <a:lstStyle>
            <a:lvl1pPr>
              <a:defRPr sz="3175"/>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833228" y="2041208"/>
            <a:ext cx="3901516" cy="3781589"/>
          </a:xfrm>
          <a:prstGeom prst="rect">
            <a:avLst/>
          </a:prstGeom>
        </p:spPr>
        <p:txBody>
          <a:bodyPr/>
          <a:lstStyle>
            <a:lvl1pPr marL="0" indent="0">
              <a:buNone/>
              <a:defRPr sz="1587"/>
            </a:lvl1pPr>
            <a:lvl2pPr marL="453588" indent="0">
              <a:buNone/>
              <a:defRPr sz="1389"/>
            </a:lvl2pPr>
            <a:lvl3pPr marL="907176" indent="0">
              <a:buNone/>
              <a:defRPr sz="1191"/>
            </a:lvl3pPr>
            <a:lvl4pPr marL="1360764" indent="0">
              <a:buNone/>
              <a:defRPr sz="992"/>
            </a:lvl4pPr>
            <a:lvl5pPr marL="1814352" indent="0">
              <a:buNone/>
              <a:defRPr sz="992"/>
            </a:lvl5pPr>
            <a:lvl6pPr marL="2267941" indent="0">
              <a:buNone/>
              <a:defRPr sz="992"/>
            </a:lvl6pPr>
            <a:lvl7pPr marL="2721529" indent="0">
              <a:buNone/>
              <a:defRPr sz="992"/>
            </a:lvl7pPr>
            <a:lvl8pPr marL="3175117" indent="0">
              <a:buNone/>
              <a:defRPr sz="992"/>
            </a:lvl8pPr>
            <a:lvl9pPr marL="3628705" indent="0">
              <a:buNone/>
              <a:defRPr sz="992"/>
            </a:lvl9pPr>
          </a:lstStyle>
          <a:p>
            <a:pPr lvl="0"/>
            <a:r>
              <a:rPr lang="de-DE"/>
              <a:t>Mastertextformat bearbeiten</a:t>
            </a:r>
          </a:p>
        </p:txBody>
      </p:sp>
      <p:sp>
        <p:nvSpPr>
          <p:cNvPr id="5" name="Date Placeholder 4"/>
          <p:cNvSpPr>
            <a:spLocks noGrp="1"/>
          </p:cNvSpPr>
          <p:nvPr>
            <p:ph type="dt" sz="half" idx="10"/>
          </p:nvPr>
        </p:nvSpPr>
        <p:spPr/>
        <p:txBody>
          <a:bodyPr/>
          <a:lstStyle/>
          <a:p>
            <a:fld id="{7DBF1D48-01AB-084F-8390-E2BF5CAA848D}" type="datetime1">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326675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3228" y="453602"/>
            <a:ext cx="3901516" cy="1587606"/>
          </a:xfrm>
        </p:spPr>
        <p:txBody>
          <a:bodyPr anchor="b"/>
          <a:lstStyle>
            <a:lvl1pPr>
              <a:defRPr sz="3175"/>
            </a:lvl1pPr>
          </a:lstStyle>
          <a:p>
            <a:r>
              <a:rPr lang="de-DE"/>
              <a:t>Mastertitelformat bearbeiten</a:t>
            </a:r>
            <a:endParaRPr lang="en-US"/>
          </a:p>
        </p:txBody>
      </p:sp>
      <p:sp>
        <p:nvSpPr>
          <p:cNvPr id="3" name="Picture Placeholder 2"/>
          <p:cNvSpPr>
            <a:spLocks noGrp="1" noChangeAspect="1"/>
          </p:cNvSpPr>
          <p:nvPr>
            <p:ph type="pic" idx="1"/>
          </p:nvPr>
        </p:nvSpPr>
        <p:spPr>
          <a:xfrm>
            <a:off x="5142694" y="979654"/>
            <a:ext cx="6123980" cy="4835268"/>
          </a:xfrm>
          <a:prstGeom prst="rect">
            <a:avLst/>
          </a:prstGeom>
        </p:spPr>
        <p:txBody>
          <a:bodyPr anchor="t"/>
          <a:lstStyle>
            <a:lvl1pPr marL="0" indent="0">
              <a:buNone/>
              <a:defRPr sz="3175"/>
            </a:lvl1pPr>
            <a:lvl2pPr marL="453588" indent="0">
              <a:buNone/>
              <a:defRPr sz="2778"/>
            </a:lvl2pPr>
            <a:lvl3pPr marL="907176" indent="0">
              <a:buNone/>
              <a:defRPr sz="2381"/>
            </a:lvl3pPr>
            <a:lvl4pPr marL="1360764" indent="0">
              <a:buNone/>
              <a:defRPr sz="1984"/>
            </a:lvl4pPr>
            <a:lvl5pPr marL="1814352" indent="0">
              <a:buNone/>
              <a:defRPr sz="1984"/>
            </a:lvl5pPr>
            <a:lvl6pPr marL="2267941" indent="0">
              <a:buNone/>
              <a:defRPr sz="1984"/>
            </a:lvl6pPr>
            <a:lvl7pPr marL="2721529" indent="0">
              <a:buNone/>
              <a:defRPr sz="1984"/>
            </a:lvl7pPr>
            <a:lvl8pPr marL="3175117" indent="0">
              <a:buNone/>
              <a:defRPr sz="1984"/>
            </a:lvl8pPr>
            <a:lvl9pPr marL="3628705" indent="0">
              <a:buNone/>
              <a:defRPr sz="1984"/>
            </a:lvl9pPr>
          </a:lstStyle>
          <a:p>
            <a:r>
              <a:rPr lang="de-DE"/>
              <a:t>Bild durch Klicken auf Symbol hinzufügen</a:t>
            </a:r>
            <a:endParaRPr lang="en-US"/>
          </a:p>
        </p:txBody>
      </p:sp>
      <p:sp>
        <p:nvSpPr>
          <p:cNvPr id="4" name="Text Placeholder 3"/>
          <p:cNvSpPr>
            <a:spLocks noGrp="1"/>
          </p:cNvSpPr>
          <p:nvPr>
            <p:ph type="body" sz="half" idx="2"/>
          </p:nvPr>
        </p:nvSpPr>
        <p:spPr>
          <a:xfrm>
            <a:off x="833228" y="2041208"/>
            <a:ext cx="3901516" cy="3781589"/>
          </a:xfrm>
          <a:prstGeom prst="rect">
            <a:avLst/>
          </a:prstGeom>
        </p:spPr>
        <p:txBody>
          <a:bodyPr/>
          <a:lstStyle>
            <a:lvl1pPr marL="0" indent="0">
              <a:buNone/>
              <a:defRPr sz="1587"/>
            </a:lvl1pPr>
            <a:lvl2pPr marL="453588" indent="0">
              <a:buNone/>
              <a:defRPr sz="1389"/>
            </a:lvl2pPr>
            <a:lvl3pPr marL="907176" indent="0">
              <a:buNone/>
              <a:defRPr sz="1191"/>
            </a:lvl3pPr>
            <a:lvl4pPr marL="1360764" indent="0">
              <a:buNone/>
              <a:defRPr sz="992"/>
            </a:lvl4pPr>
            <a:lvl5pPr marL="1814352" indent="0">
              <a:buNone/>
              <a:defRPr sz="992"/>
            </a:lvl5pPr>
            <a:lvl6pPr marL="2267941" indent="0">
              <a:buNone/>
              <a:defRPr sz="992"/>
            </a:lvl6pPr>
            <a:lvl7pPr marL="2721529" indent="0">
              <a:buNone/>
              <a:defRPr sz="992"/>
            </a:lvl7pPr>
            <a:lvl8pPr marL="3175117" indent="0">
              <a:buNone/>
              <a:defRPr sz="992"/>
            </a:lvl8pPr>
            <a:lvl9pPr marL="3628705" indent="0">
              <a:buNone/>
              <a:defRPr sz="992"/>
            </a:lvl9pPr>
          </a:lstStyle>
          <a:p>
            <a:pPr lvl="0"/>
            <a:r>
              <a:rPr lang="de-DE"/>
              <a:t>Mastertextformat bearbeiten</a:t>
            </a:r>
          </a:p>
        </p:txBody>
      </p:sp>
      <p:sp>
        <p:nvSpPr>
          <p:cNvPr id="5" name="Date Placeholder 4"/>
          <p:cNvSpPr>
            <a:spLocks noGrp="1"/>
          </p:cNvSpPr>
          <p:nvPr>
            <p:ph type="dt" sz="half" idx="10"/>
          </p:nvPr>
        </p:nvSpPr>
        <p:spPr/>
        <p:txBody>
          <a:bodyPr/>
          <a:lstStyle/>
          <a:p>
            <a:fld id="{77BB6CC1-BA86-2B42-B6B9-B40C0AF8F38C}" type="datetime1">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3211660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a:xfrm>
            <a:off x="831652" y="1811257"/>
            <a:ext cx="5115123" cy="4317091"/>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0BA39364-E780-8F41-987D-11C6C1D03C08}" type="datetime1">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796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6737" y="362251"/>
            <a:ext cx="2608362" cy="5766097"/>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831651" y="362251"/>
            <a:ext cx="7673876" cy="5766097"/>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7AD06E83-9AE8-E845-8F60-83C17936FD6E}" type="datetime1">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04358-4DA2-3D42-BACF-1F81AB9D7F07}" type="slidenum">
              <a:rPr lang="en-US" smtClean="0"/>
              <a:t>‹Nr.›</a:t>
            </a:fld>
            <a:endParaRPr lang="en-US"/>
          </a:p>
        </p:txBody>
      </p:sp>
    </p:spTree>
    <p:extLst>
      <p:ext uri="{BB962C8B-B14F-4D97-AF65-F5344CB8AC3E}">
        <p14:creationId xmlns:p14="http://schemas.microsoft.com/office/powerpoint/2010/main" val="301079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694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6AC573-A0FE-43BC-B0EF-230F7B7CAD12}"/>
              </a:ext>
            </a:extLst>
          </p:cNvPr>
          <p:cNvSpPr>
            <a:spLocks noGrp="1"/>
          </p:cNvSpPr>
          <p:nvPr>
            <p:ph type="pic" sz="quarter" idx="10"/>
          </p:nvPr>
        </p:nvSpPr>
        <p:spPr>
          <a:xfrm>
            <a:off x="-1815" y="3402012"/>
            <a:ext cx="2373442" cy="3402013"/>
          </a:xfrm>
        </p:spPr>
        <p:txBody>
          <a:bodyPr/>
          <a:lstStyle/>
          <a:p>
            <a:endParaRPr lang="es-ES"/>
          </a:p>
        </p:txBody>
      </p:sp>
      <p:sp>
        <p:nvSpPr>
          <p:cNvPr id="14" name="Picture Placeholder 13">
            <a:extLst>
              <a:ext uri="{FF2B5EF4-FFF2-40B4-BE49-F238E27FC236}">
                <a16:creationId xmlns:a16="http://schemas.microsoft.com/office/drawing/2014/main" id="{1656A123-F6C8-4EB9-81C6-A6A7A1783048}"/>
              </a:ext>
            </a:extLst>
          </p:cNvPr>
          <p:cNvSpPr>
            <a:spLocks noGrp="1"/>
          </p:cNvSpPr>
          <p:nvPr>
            <p:ph type="pic" sz="quarter" idx="11"/>
          </p:nvPr>
        </p:nvSpPr>
        <p:spPr>
          <a:xfrm>
            <a:off x="2454641" y="3402013"/>
            <a:ext cx="3593734" cy="2282971"/>
          </a:xfrm>
        </p:spPr>
        <p:txBody>
          <a:bodyPr/>
          <a:lstStyle/>
          <a:p>
            <a:endParaRPr lang="es-ES"/>
          </a:p>
        </p:txBody>
      </p:sp>
      <p:sp>
        <p:nvSpPr>
          <p:cNvPr id="17" name="Picture Placeholder 16">
            <a:extLst>
              <a:ext uri="{FF2B5EF4-FFF2-40B4-BE49-F238E27FC236}">
                <a16:creationId xmlns:a16="http://schemas.microsoft.com/office/drawing/2014/main" id="{B039CE50-6C20-4598-BFE0-957AAEF765E3}"/>
              </a:ext>
            </a:extLst>
          </p:cNvPr>
          <p:cNvSpPr>
            <a:spLocks noGrp="1"/>
          </p:cNvSpPr>
          <p:nvPr>
            <p:ph type="pic" sz="quarter" idx="12"/>
          </p:nvPr>
        </p:nvSpPr>
        <p:spPr>
          <a:xfrm>
            <a:off x="2454882" y="3402012"/>
            <a:ext cx="7186986" cy="3402013"/>
          </a:xfrm>
          <a:custGeom>
            <a:avLst/>
            <a:gdLst>
              <a:gd name="connsiteX0" fmla="*/ 7405809 w 14483380"/>
              <a:gd name="connsiteY0" fmla="*/ 0 h 6858000"/>
              <a:gd name="connsiteX1" fmla="*/ 9003327 w 14483380"/>
              <a:gd name="connsiteY1" fmla="*/ 0 h 6858000"/>
              <a:gd name="connsiteX2" fmla="*/ 9539409 w 14483380"/>
              <a:gd name="connsiteY2" fmla="*/ 0 h 6858000"/>
              <a:gd name="connsiteX3" fmla="*/ 14483380 w 14483380"/>
              <a:gd name="connsiteY3" fmla="*/ 0 h 6858000"/>
              <a:gd name="connsiteX4" fmla="*/ 14483380 w 14483380"/>
              <a:gd name="connsiteY4" fmla="*/ 6858000 h 6858000"/>
              <a:gd name="connsiteX5" fmla="*/ 9539410 w 14483380"/>
              <a:gd name="connsiteY5" fmla="*/ 6858000 h 6858000"/>
              <a:gd name="connsiteX6" fmla="*/ 9539409 w 14483380"/>
              <a:gd name="connsiteY6" fmla="*/ 6858000 h 6858000"/>
              <a:gd name="connsiteX7" fmla="*/ 9003327 w 14483380"/>
              <a:gd name="connsiteY7" fmla="*/ 6858000 h 6858000"/>
              <a:gd name="connsiteX8" fmla="*/ 7405809 w 14483380"/>
              <a:gd name="connsiteY8" fmla="*/ 6858000 h 6858000"/>
              <a:gd name="connsiteX9" fmla="*/ 0 w 14483380"/>
              <a:gd name="connsiteY9" fmla="*/ 6858000 h 6858000"/>
              <a:gd name="connsiteX10" fmla="*/ 0 w 14483380"/>
              <a:gd name="connsiteY10" fmla="*/ 4766604 h 6858000"/>
              <a:gd name="connsiteX11" fmla="*/ 7405809 w 14483380"/>
              <a:gd name="connsiteY11" fmla="*/ 47666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83380" h="6858000">
                <a:moveTo>
                  <a:pt x="7405809" y="0"/>
                </a:moveTo>
                <a:lnTo>
                  <a:pt x="9003327" y="0"/>
                </a:lnTo>
                <a:lnTo>
                  <a:pt x="9539409" y="0"/>
                </a:lnTo>
                <a:lnTo>
                  <a:pt x="14483380" y="0"/>
                </a:lnTo>
                <a:lnTo>
                  <a:pt x="14483380" y="6858000"/>
                </a:lnTo>
                <a:lnTo>
                  <a:pt x="9539410" y="6858000"/>
                </a:lnTo>
                <a:lnTo>
                  <a:pt x="9539409" y="6858000"/>
                </a:lnTo>
                <a:lnTo>
                  <a:pt x="9003327" y="6858000"/>
                </a:lnTo>
                <a:lnTo>
                  <a:pt x="7405809" y="6858000"/>
                </a:lnTo>
                <a:lnTo>
                  <a:pt x="0" y="6858000"/>
                </a:lnTo>
                <a:lnTo>
                  <a:pt x="0" y="4766604"/>
                </a:lnTo>
                <a:lnTo>
                  <a:pt x="7405809" y="4766604"/>
                </a:lnTo>
                <a:close/>
              </a:path>
            </a:pathLst>
          </a:custGeom>
        </p:spPr>
        <p:txBody>
          <a:bodyPr wrap="square">
            <a:noAutofit/>
          </a:bodyPr>
          <a:lstStyle/>
          <a:p>
            <a:endParaRPr lang="es-ES"/>
          </a:p>
        </p:txBody>
      </p:sp>
      <p:sp>
        <p:nvSpPr>
          <p:cNvPr id="19" name="Picture Placeholder 18">
            <a:extLst>
              <a:ext uri="{FF2B5EF4-FFF2-40B4-BE49-F238E27FC236}">
                <a16:creationId xmlns:a16="http://schemas.microsoft.com/office/drawing/2014/main" id="{7F074F7A-E86E-40B6-9956-B874BFB94D22}"/>
              </a:ext>
            </a:extLst>
          </p:cNvPr>
          <p:cNvSpPr>
            <a:spLocks noGrp="1"/>
          </p:cNvSpPr>
          <p:nvPr>
            <p:ph type="pic" sz="quarter" idx="13"/>
          </p:nvPr>
        </p:nvSpPr>
        <p:spPr>
          <a:xfrm>
            <a:off x="9725065" y="3423995"/>
            <a:ext cx="2371927" cy="1647523"/>
          </a:xfrm>
        </p:spPr>
        <p:txBody>
          <a:bodyPr/>
          <a:lstStyle/>
          <a:p>
            <a:endParaRPr lang="es-ES"/>
          </a:p>
        </p:txBody>
      </p:sp>
      <p:sp>
        <p:nvSpPr>
          <p:cNvPr id="20" name="Picture Placeholder 18">
            <a:extLst>
              <a:ext uri="{FF2B5EF4-FFF2-40B4-BE49-F238E27FC236}">
                <a16:creationId xmlns:a16="http://schemas.microsoft.com/office/drawing/2014/main" id="{46C9DC8B-B7F4-44DA-ACD9-2067A206142A}"/>
              </a:ext>
            </a:extLst>
          </p:cNvPr>
          <p:cNvSpPr>
            <a:spLocks noGrp="1"/>
          </p:cNvSpPr>
          <p:nvPr>
            <p:ph type="pic" sz="quarter" idx="14"/>
          </p:nvPr>
        </p:nvSpPr>
        <p:spPr>
          <a:xfrm>
            <a:off x="9725124" y="5156502"/>
            <a:ext cx="2371927" cy="1647523"/>
          </a:xfrm>
        </p:spPr>
        <p:txBody>
          <a:bodyPr/>
          <a:lstStyle/>
          <a:p>
            <a:endParaRPr lang="es-ES"/>
          </a:p>
        </p:txBody>
      </p:sp>
    </p:spTree>
    <p:extLst>
      <p:ext uri="{BB962C8B-B14F-4D97-AF65-F5344CB8AC3E}">
        <p14:creationId xmlns:p14="http://schemas.microsoft.com/office/powerpoint/2010/main" val="1267065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15A1-7D23-6844-BF00-2E45CC4A3133}"/>
              </a:ext>
            </a:extLst>
          </p:cNvPr>
          <p:cNvSpPr>
            <a:spLocks noGrp="1"/>
          </p:cNvSpPr>
          <p:nvPr>
            <p:ph type="ctrTitle"/>
          </p:nvPr>
        </p:nvSpPr>
        <p:spPr>
          <a:xfrm>
            <a:off x="1512888" y="1112838"/>
            <a:ext cx="9072562" cy="237013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CBDF74-7B48-ED47-939E-CBD4DB4BC9EA}"/>
              </a:ext>
            </a:extLst>
          </p:cNvPr>
          <p:cNvSpPr>
            <a:spLocks noGrp="1"/>
          </p:cNvSpPr>
          <p:nvPr>
            <p:ph type="subTitle" idx="1"/>
          </p:nvPr>
        </p:nvSpPr>
        <p:spPr>
          <a:xfrm>
            <a:off x="1512888" y="3573463"/>
            <a:ext cx="9072562" cy="16430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55B29B-5738-E847-AB3B-82D497A0967A}"/>
              </a:ext>
            </a:extLst>
          </p:cNvPr>
          <p:cNvSpPr>
            <a:spLocks noGrp="1"/>
          </p:cNvSpPr>
          <p:nvPr>
            <p:ph type="dt" sz="half" idx="10"/>
          </p:nvPr>
        </p:nvSpPr>
        <p:spPr/>
        <p:txBody>
          <a:bodyPr/>
          <a:lstStyle/>
          <a:p>
            <a:fld id="{3F4A3F06-F851-2D4A-BE44-BCBBA88D38AA}" type="datetime1">
              <a:rPr lang="en-US" smtClean="0"/>
              <a:t>8/28/2019</a:t>
            </a:fld>
            <a:endParaRPr lang="en-US"/>
          </a:p>
        </p:txBody>
      </p:sp>
      <p:sp>
        <p:nvSpPr>
          <p:cNvPr id="5" name="Footer Placeholder 4">
            <a:extLst>
              <a:ext uri="{FF2B5EF4-FFF2-40B4-BE49-F238E27FC236}">
                <a16:creationId xmlns:a16="http://schemas.microsoft.com/office/drawing/2014/main" id="{2ADED14A-D962-0E45-B5D9-168D75308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94F75-C4A8-5C47-8D39-EDBCCE890A1B}"/>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3839152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01D7-521E-C946-94E5-B9B481457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79194-6EF4-6B4F-818D-4BA90465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AE82-BBDF-F645-BB56-A0A12EA9841E}"/>
              </a:ext>
            </a:extLst>
          </p:cNvPr>
          <p:cNvSpPr>
            <a:spLocks noGrp="1"/>
          </p:cNvSpPr>
          <p:nvPr>
            <p:ph type="dt" sz="half" idx="10"/>
          </p:nvPr>
        </p:nvSpPr>
        <p:spPr/>
        <p:txBody>
          <a:bodyPr/>
          <a:lstStyle/>
          <a:p>
            <a:fld id="{600A7FA1-36BA-0E44-B426-1AD1729F0001}" type="datetime1">
              <a:rPr lang="en-US" smtClean="0"/>
              <a:t>8/28/2019</a:t>
            </a:fld>
            <a:endParaRPr lang="en-US"/>
          </a:p>
        </p:txBody>
      </p:sp>
      <p:sp>
        <p:nvSpPr>
          <p:cNvPr id="5" name="Footer Placeholder 4">
            <a:extLst>
              <a:ext uri="{FF2B5EF4-FFF2-40B4-BE49-F238E27FC236}">
                <a16:creationId xmlns:a16="http://schemas.microsoft.com/office/drawing/2014/main" id="{A66A8271-0A9B-5044-94BD-14A03DDA0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AE0A4-D31A-4841-B5DC-7C98AFD1D1A7}"/>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236260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D737-BAFF-3846-8977-D301CCD956F0}"/>
              </a:ext>
            </a:extLst>
          </p:cNvPr>
          <p:cNvSpPr>
            <a:spLocks noGrp="1"/>
          </p:cNvSpPr>
          <p:nvPr>
            <p:ph type="title"/>
          </p:nvPr>
        </p:nvSpPr>
        <p:spPr>
          <a:xfrm>
            <a:off x="825500" y="1697038"/>
            <a:ext cx="10433050" cy="28289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AB517D-9314-A146-9544-267212D6852A}"/>
              </a:ext>
            </a:extLst>
          </p:cNvPr>
          <p:cNvSpPr>
            <a:spLocks noGrp="1"/>
          </p:cNvSpPr>
          <p:nvPr>
            <p:ph type="body" idx="1"/>
          </p:nvPr>
        </p:nvSpPr>
        <p:spPr>
          <a:xfrm>
            <a:off x="825500" y="4552950"/>
            <a:ext cx="10433050" cy="1489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D5E8B-3BDA-6844-8CD2-4481C0925C72}"/>
              </a:ext>
            </a:extLst>
          </p:cNvPr>
          <p:cNvSpPr>
            <a:spLocks noGrp="1"/>
          </p:cNvSpPr>
          <p:nvPr>
            <p:ph type="dt" sz="half" idx="10"/>
          </p:nvPr>
        </p:nvSpPr>
        <p:spPr/>
        <p:txBody>
          <a:bodyPr/>
          <a:lstStyle/>
          <a:p>
            <a:fld id="{D79AEA4E-A889-B345-9541-06870995249A}" type="datetime1">
              <a:rPr lang="en-US" smtClean="0"/>
              <a:t>8/28/2019</a:t>
            </a:fld>
            <a:endParaRPr lang="en-US"/>
          </a:p>
        </p:txBody>
      </p:sp>
      <p:sp>
        <p:nvSpPr>
          <p:cNvPr id="5" name="Footer Placeholder 4">
            <a:extLst>
              <a:ext uri="{FF2B5EF4-FFF2-40B4-BE49-F238E27FC236}">
                <a16:creationId xmlns:a16="http://schemas.microsoft.com/office/drawing/2014/main" id="{19A87EF6-F2D7-DB41-B07F-2FCF8E092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AA822-CBE9-CF4E-A6AA-15398219A250}"/>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3620938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9379-2F6A-6545-947C-5ADBF9BD7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818D8-DD98-8E49-BF7B-793A8F6B52D0}"/>
              </a:ext>
            </a:extLst>
          </p:cNvPr>
          <p:cNvSpPr>
            <a:spLocks noGrp="1"/>
          </p:cNvSpPr>
          <p:nvPr>
            <p:ph sz="half" idx="1"/>
          </p:nvPr>
        </p:nvSpPr>
        <p:spPr>
          <a:xfrm>
            <a:off x="831850" y="1811338"/>
            <a:ext cx="5140325" cy="431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A27EC-0E28-804C-B823-E155017EB0B5}"/>
              </a:ext>
            </a:extLst>
          </p:cNvPr>
          <p:cNvSpPr>
            <a:spLocks noGrp="1"/>
          </p:cNvSpPr>
          <p:nvPr>
            <p:ph sz="half" idx="2"/>
          </p:nvPr>
        </p:nvSpPr>
        <p:spPr>
          <a:xfrm>
            <a:off x="6124575" y="1811338"/>
            <a:ext cx="5140325" cy="431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38BCFB-6E4D-A64B-8CD3-4AB3703E2C16}"/>
              </a:ext>
            </a:extLst>
          </p:cNvPr>
          <p:cNvSpPr>
            <a:spLocks noGrp="1"/>
          </p:cNvSpPr>
          <p:nvPr>
            <p:ph type="dt" sz="half" idx="10"/>
          </p:nvPr>
        </p:nvSpPr>
        <p:spPr/>
        <p:txBody>
          <a:bodyPr/>
          <a:lstStyle/>
          <a:p>
            <a:fld id="{FF89AE77-F2A3-D245-A2B0-2490E5326D73}" type="datetime1">
              <a:rPr lang="en-US" smtClean="0"/>
              <a:t>8/28/2019</a:t>
            </a:fld>
            <a:endParaRPr lang="en-US"/>
          </a:p>
        </p:txBody>
      </p:sp>
      <p:sp>
        <p:nvSpPr>
          <p:cNvPr id="6" name="Footer Placeholder 5">
            <a:extLst>
              <a:ext uri="{FF2B5EF4-FFF2-40B4-BE49-F238E27FC236}">
                <a16:creationId xmlns:a16="http://schemas.microsoft.com/office/drawing/2014/main" id="{374598F3-FC27-5D4E-A047-B495FF347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1B34E-D1EE-3C49-A17E-3AE5D53BFF3A}"/>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88992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1">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9E8C5B-6416-C843-8825-50C19094F629}"/>
              </a:ext>
            </a:extLst>
          </p:cNvPr>
          <p:cNvSpPr>
            <a:spLocks noGrp="1"/>
          </p:cNvSpPr>
          <p:nvPr>
            <p:ph type="pic" sz="quarter" idx="24"/>
          </p:nvPr>
        </p:nvSpPr>
        <p:spPr>
          <a:xfrm>
            <a:off x="-425" y="3452425"/>
            <a:ext cx="5943600" cy="3355200"/>
          </a:xfrm>
        </p:spPr>
        <p:txBody>
          <a:bodyPr/>
          <a:lstStyle/>
          <a:p>
            <a:r>
              <a:rPr lang="de-DE"/>
              <a:t>Bild durch Klicken auf Symbol hinzufügen</a:t>
            </a:r>
            <a:endParaRPr lang="en-US"/>
          </a:p>
        </p:txBody>
      </p:sp>
      <p:sp>
        <p:nvSpPr>
          <p:cNvPr id="4" name="Date Placeholder 3" hidden="1"/>
          <p:cNvSpPr>
            <a:spLocks noGrp="1"/>
          </p:cNvSpPr>
          <p:nvPr>
            <p:ph type="dt" sz="half" idx="10"/>
          </p:nvPr>
        </p:nvSpPr>
        <p:spPr/>
        <p:txBody>
          <a:bodyPr/>
          <a:lstStyle/>
          <a:p>
            <a:fld id="{DEB1302A-E3DA-3741-B237-75753E9964F2}"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sp>
        <p:nvSpPr>
          <p:cNvPr id="17" name="TR">
            <a:extLst>
              <a:ext uri="{FF2B5EF4-FFF2-40B4-BE49-F238E27FC236}">
                <a16:creationId xmlns:a16="http://schemas.microsoft.com/office/drawing/2014/main" id="{3FC25B07-881D-384B-826B-414710FE77D1}"/>
              </a:ext>
            </a:extLst>
          </p:cNvPr>
          <p:cNvSpPr/>
          <p:nvPr userDrawn="1"/>
        </p:nvSpPr>
        <p:spPr>
          <a:xfrm>
            <a:off x="6149550" y="-1"/>
            <a:ext cx="5947200" cy="6804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L">
            <a:extLst>
              <a:ext uri="{FF2B5EF4-FFF2-40B4-BE49-F238E27FC236}">
                <a16:creationId xmlns:a16="http://schemas.microsoft.com/office/drawing/2014/main" id="{FB6C6156-717E-9C4A-8A11-44870F760847}"/>
              </a:ext>
            </a:extLst>
          </p:cNvPr>
          <p:cNvSpPr/>
          <p:nvPr userDrawn="1"/>
        </p:nvSpPr>
        <p:spPr>
          <a:xfrm>
            <a:off x="0" y="7183"/>
            <a:ext cx="5947200" cy="3351600"/>
          </a:xfrm>
          <a:prstGeom prst="rect">
            <a:avLst/>
          </a:prstGeom>
          <a:solidFill>
            <a:srgbClr val="7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25" name="Title 1">
            <a:extLst>
              <a:ext uri="{FF2B5EF4-FFF2-40B4-BE49-F238E27FC236}">
                <a16:creationId xmlns:a16="http://schemas.microsoft.com/office/drawing/2014/main" id="{05C79453-65A3-AC45-A853-5E2F1CA23901}"/>
              </a:ext>
            </a:extLst>
          </p:cNvPr>
          <p:cNvSpPr>
            <a:spLocks noGrp="1"/>
          </p:cNvSpPr>
          <p:nvPr>
            <p:ph type="title"/>
          </p:nvPr>
        </p:nvSpPr>
        <p:spPr>
          <a:xfrm>
            <a:off x="503237" y="660587"/>
            <a:ext cx="5443538" cy="1994392"/>
          </a:xfrm>
        </p:spPr>
        <p:txBody>
          <a:bodyPr wrap="square" anchor="ctr" anchorCtr="0">
            <a:sp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E4622640-3451-DF45-938E-D575CA13A351}"/>
              </a:ext>
            </a:extLst>
          </p:cNvPr>
          <p:cNvSpPr>
            <a:spLocks noGrp="1"/>
          </p:cNvSpPr>
          <p:nvPr>
            <p:ph type="body" sz="quarter" idx="23"/>
          </p:nvPr>
        </p:nvSpPr>
        <p:spPr>
          <a:xfrm>
            <a:off x="6149975" y="660400"/>
            <a:ext cx="4232276" cy="914400"/>
          </a:xfrm>
        </p:spPr>
        <p:txBody>
          <a:bodyPr>
            <a:noAutofit/>
          </a:bodyPr>
          <a:lstStyle>
            <a:lvl1pPr>
              <a:defRPr b="1" i="0" baseline="0">
                <a:solidFill>
                  <a:srgbClr val="7C6992"/>
                </a:solidFill>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14" name="Picture 13">
            <a:extLst>
              <a:ext uri="{FF2B5EF4-FFF2-40B4-BE49-F238E27FC236}">
                <a16:creationId xmlns:a16="http://schemas.microsoft.com/office/drawing/2014/main" id="{411E7BDF-B258-B24D-82F4-1AC78F11D2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644946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321E-EA4B-1841-A711-DDB766A96F01}"/>
              </a:ext>
            </a:extLst>
          </p:cNvPr>
          <p:cNvSpPr>
            <a:spLocks noGrp="1"/>
          </p:cNvSpPr>
          <p:nvPr>
            <p:ph type="title"/>
          </p:nvPr>
        </p:nvSpPr>
        <p:spPr>
          <a:xfrm>
            <a:off x="833438" y="361950"/>
            <a:ext cx="10433050" cy="13160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F7D6A4-1E57-DB47-8138-449F88729302}"/>
              </a:ext>
            </a:extLst>
          </p:cNvPr>
          <p:cNvSpPr>
            <a:spLocks noGrp="1"/>
          </p:cNvSpPr>
          <p:nvPr>
            <p:ph type="body" idx="1"/>
          </p:nvPr>
        </p:nvSpPr>
        <p:spPr>
          <a:xfrm>
            <a:off x="833438" y="1668463"/>
            <a:ext cx="5116512" cy="8175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BD537-83E3-A744-8E6B-65548B31056E}"/>
              </a:ext>
            </a:extLst>
          </p:cNvPr>
          <p:cNvSpPr>
            <a:spLocks noGrp="1"/>
          </p:cNvSpPr>
          <p:nvPr>
            <p:ph sz="half" idx="2"/>
          </p:nvPr>
        </p:nvSpPr>
        <p:spPr>
          <a:xfrm>
            <a:off x="833438" y="2486025"/>
            <a:ext cx="5116512" cy="3654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D047E-5FBC-634E-B612-046E3B7D3203}"/>
              </a:ext>
            </a:extLst>
          </p:cNvPr>
          <p:cNvSpPr>
            <a:spLocks noGrp="1"/>
          </p:cNvSpPr>
          <p:nvPr>
            <p:ph type="body" sz="quarter" idx="3"/>
          </p:nvPr>
        </p:nvSpPr>
        <p:spPr>
          <a:xfrm>
            <a:off x="6124575" y="1668463"/>
            <a:ext cx="5141913" cy="8175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8B66D-E1D0-E14D-8B53-D1E8C274AFEB}"/>
              </a:ext>
            </a:extLst>
          </p:cNvPr>
          <p:cNvSpPr>
            <a:spLocks noGrp="1"/>
          </p:cNvSpPr>
          <p:nvPr>
            <p:ph sz="quarter" idx="4"/>
          </p:nvPr>
        </p:nvSpPr>
        <p:spPr>
          <a:xfrm>
            <a:off x="6124575" y="2486025"/>
            <a:ext cx="5141913" cy="3654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36D7E8-8274-E94E-A302-673378F660B3}"/>
              </a:ext>
            </a:extLst>
          </p:cNvPr>
          <p:cNvSpPr>
            <a:spLocks noGrp="1"/>
          </p:cNvSpPr>
          <p:nvPr>
            <p:ph type="dt" sz="half" idx="10"/>
          </p:nvPr>
        </p:nvSpPr>
        <p:spPr/>
        <p:txBody>
          <a:bodyPr/>
          <a:lstStyle/>
          <a:p>
            <a:fld id="{7560D08C-E664-D147-9566-87FCAD7FCC8A}" type="datetime1">
              <a:rPr lang="en-US" smtClean="0"/>
              <a:t>8/28/2019</a:t>
            </a:fld>
            <a:endParaRPr lang="en-US"/>
          </a:p>
        </p:txBody>
      </p:sp>
      <p:sp>
        <p:nvSpPr>
          <p:cNvPr id="8" name="Footer Placeholder 7">
            <a:extLst>
              <a:ext uri="{FF2B5EF4-FFF2-40B4-BE49-F238E27FC236}">
                <a16:creationId xmlns:a16="http://schemas.microsoft.com/office/drawing/2014/main" id="{708A7024-2F5F-2B41-90B1-E7D2C81967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B0C8A1-75C0-A54C-8AAE-5F300BBA7C37}"/>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1377805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3917-AAA7-514C-B814-7B2CD376F8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9D924A-8830-9A47-9394-878BE548374F}"/>
              </a:ext>
            </a:extLst>
          </p:cNvPr>
          <p:cNvSpPr>
            <a:spLocks noGrp="1"/>
          </p:cNvSpPr>
          <p:nvPr>
            <p:ph type="dt" sz="half" idx="10"/>
          </p:nvPr>
        </p:nvSpPr>
        <p:spPr/>
        <p:txBody>
          <a:bodyPr/>
          <a:lstStyle/>
          <a:p>
            <a:fld id="{8D238F19-87CA-F64C-B376-501773FDBDEF}" type="datetime1">
              <a:rPr lang="en-US" smtClean="0"/>
              <a:t>8/28/2019</a:t>
            </a:fld>
            <a:endParaRPr lang="en-US"/>
          </a:p>
        </p:txBody>
      </p:sp>
      <p:sp>
        <p:nvSpPr>
          <p:cNvPr id="4" name="Footer Placeholder 3">
            <a:extLst>
              <a:ext uri="{FF2B5EF4-FFF2-40B4-BE49-F238E27FC236}">
                <a16:creationId xmlns:a16="http://schemas.microsoft.com/office/drawing/2014/main" id="{07F1CE06-EF5F-C24F-A7F8-B1ABC2F03F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3BBDAC-15F5-7747-8F29-7A4BD541A6CF}"/>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3068547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3A0BE-5E6F-C94C-8E2B-825989CB85FB}"/>
              </a:ext>
            </a:extLst>
          </p:cNvPr>
          <p:cNvSpPr>
            <a:spLocks noGrp="1"/>
          </p:cNvSpPr>
          <p:nvPr>
            <p:ph type="dt" sz="half" idx="10"/>
          </p:nvPr>
        </p:nvSpPr>
        <p:spPr/>
        <p:txBody>
          <a:bodyPr/>
          <a:lstStyle/>
          <a:p>
            <a:fld id="{38D55D03-C4B9-B04C-900D-7A6935FD8314}" type="datetime1">
              <a:rPr lang="en-US" smtClean="0"/>
              <a:t>8/28/2019</a:t>
            </a:fld>
            <a:endParaRPr lang="en-US"/>
          </a:p>
        </p:txBody>
      </p:sp>
      <p:sp>
        <p:nvSpPr>
          <p:cNvPr id="3" name="Footer Placeholder 2">
            <a:extLst>
              <a:ext uri="{FF2B5EF4-FFF2-40B4-BE49-F238E27FC236}">
                <a16:creationId xmlns:a16="http://schemas.microsoft.com/office/drawing/2014/main" id="{6C154EBB-F6E5-FB44-A1E0-42677AF877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DA4B0-97BD-7747-91AF-3B32D6923F29}"/>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1834868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086E-7CEB-714C-AF46-21FD386A62E7}"/>
              </a:ext>
            </a:extLst>
          </p:cNvPr>
          <p:cNvSpPr>
            <a:spLocks noGrp="1"/>
          </p:cNvSpPr>
          <p:nvPr>
            <p:ph type="title"/>
          </p:nvPr>
        </p:nvSpPr>
        <p:spPr>
          <a:xfrm>
            <a:off x="833438" y="454025"/>
            <a:ext cx="3902075" cy="1587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48AA7F-4AF2-B144-8E4F-D9B4649ABFAE}"/>
              </a:ext>
            </a:extLst>
          </p:cNvPr>
          <p:cNvSpPr>
            <a:spLocks noGrp="1"/>
          </p:cNvSpPr>
          <p:nvPr>
            <p:ph idx="1"/>
          </p:nvPr>
        </p:nvSpPr>
        <p:spPr>
          <a:xfrm>
            <a:off x="5141913" y="979488"/>
            <a:ext cx="6124575" cy="4835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434DCE-B367-4744-A967-4F00D4DC3CEB}"/>
              </a:ext>
            </a:extLst>
          </p:cNvPr>
          <p:cNvSpPr>
            <a:spLocks noGrp="1"/>
          </p:cNvSpPr>
          <p:nvPr>
            <p:ph type="body" sz="half" idx="2"/>
          </p:nvPr>
        </p:nvSpPr>
        <p:spPr>
          <a:xfrm>
            <a:off x="833438" y="2041525"/>
            <a:ext cx="3902075" cy="3781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A0D75-8BD2-6040-98A5-00DBFD8DE075}"/>
              </a:ext>
            </a:extLst>
          </p:cNvPr>
          <p:cNvSpPr>
            <a:spLocks noGrp="1"/>
          </p:cNvSpPr>
          <p:nvPr>
            <p:ph type="dt" sz="half" idx="10"/>
          </p:nvPr>
        </p:nvSpPr>
        <p:spPr/>
        <p:txBody>
          <a:bodyPr/>
          <a:lstStyle/>
          <a:p>
            <a:fld id="{A4AD6385-339E-9C4B-B4DC-0D523AAF08C6}" type="datetime1">
              <a:rPr lang="en-US" smtClean="0"/>
              <a:t>8/28/2019</a:t>
            </a:fld>
            <a:endParaRPr lang="en-US"/>
          </a:p>
        </p:txBody>
      </p:sp>
      <p:sp>
        <p:nvSpPr>
          <p:cNvPr id="6" name="Footer Placeholder 5">
            <a:extLst>
              <a:ext uri="{FF2B5EF4-FFF2-40B4-BE49-F238E27FC236}">
                <a16:creationId xmlns:a16="http://schemas.microsoft.com/office/drawing/2014/main" id="{BDF48E43-E4BF-D04C-BE09-FDA616B64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722C1-29CB-9247-A111-28F75D4BD3B7}"/>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1641838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8DEC-030F-FD41-82DE-744CD70E3E1E}"/>
              </a:ext>
            </a:extLst>
          </p:cNvPr>
          <p:cNvSpPr>
            <a:spLocks noGrp="1"/>
          </p:cNvSpPr>
          <p:nvPr>
            <p:ph type="title"/>
          </p:nvPr>
        </p:nvSpPr>
        <p:spPr>
          <a:xfrm>
            <a:off x="833438" y="454025"/>
            <a:ext cx="3902075" cy="1587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DDE951-702E-C140-BABB-CD7C2C090628}"/>
              </a:ext>
            </a:extLst>
          </p:cNvPr>
          <p:cNvSpPr>
            <a:spLocks noGrp="1"/>
          </p:cNvSpPr>
          <p:nvPr>
            <p:ph type="pic" idx="1"/>
          </p:nvPr>
        </p:nvSpPr>
        <p:spPr>
          <a:xfrm>
            <a:off x="5141913" y="979488"/>
            <a:ext cx="6124575" cy="4835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FE8199-E30E-A94F-A6DC-058C49E98EAA}"/>
              </a:ext>
            </a:extLst>
          </p:cNvPr>
          <p:cNvSpPr>
            <a:spLocks noGrp="1"/>
          </p:cNvSpPr>
          <p:nvPr>
            <p:ph type="body" sz="half" idx="2"/>
          </p:nvPr>
        </p:nvSpPr>
        <p:spPr>
          <a:xfrm>
            <a:off x="833438" y="2041525"/>
            <a:ext cx="3902075" cy="3781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C58DC-9A78-264F-A618-44A7D1D18C33}"/>
              </a:ext>
            </a:extLst>
          </p:cNvPr>
          <p:cNvSpPr>
            <a:spLocks noGrp="1"/>
          </p:cNvSpPr>
          <p:nvPr>
            <p:ph type="dt" sz="half" idx="10"/>
          </p:nvPr>
        </p:nvSpPr>
        <p:spPr/>
        <p:txBody>
          <a:bodyPr/>
          <a:lstStyle/>
          <a:p>
            <a:fld id="{35918294-1DE1-A94B-A24A-1C25F5AE0CB4}" type="datetime1">
              <a:rPr lang="en-US" smtClean="0"/>
              <a:t>8/28/2019</a:t>
            </a:fld>
            <a:endParaRPr lang="en-US"/>
          </a:p>
        </p:txBody>
      </p:sp>
      <p:sp>
        <p:nvSpPr>
          <p:cNvPr id="6" name="Footer Placeholder 5">
            <a:extLst>
              <a:ext uri="{FF2B5EF4-FFF2-40B4-BE49-F238E27FC236}">
                <a16:creationId xmlns:a16="http://schemas.microsoft.com/office/drawing/2014/main" id="{DA146381-B18B-4C44-8A06-341FA64CF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3D1F7-E719-4043-8A87-692CBCA120E2}"/>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2627208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EC83-ACD1-884D-A194-927981FA05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F7A1E5-8B0C-CB4E-9A15-DB041786B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A04F1-ED30-1D45-AD5F-6F82AEA969C9}"/>
              </a:ext>
            </a:extLst>
          </p:cNvPr>
          <p:cNvSpPr>
            <a:spLocks noGrp="1"/>
          </p:cNvSpPr>
          <p:nvPr>
            <p:ph type="dt" sz="half" idx="10"/>
          </p:nvPr>
        </p:nvSpPr>
        <p:spPr/>
        <p:txBody>
          <a:bodyPr/>
          <a:lstStyle/>
          <a:p>
            <a:fld id="{17515028-E798-EA4D-A81F-0DE0DB969B3F}" type="datetime1">
              <a:rPr lang="en-US" smtClean="0"/>
              <a:t>8/28/2019</a:t>
            </a:fld>
            <a:endParaRPr lang="en-US"/>
          </a:p>
        </p:txBody>
      </p:sp>
      <p:sp>
        <p:nvSpPr>
          <p:cNvPr id="5" name="Footer Placeholder 4">
            <a:extLst>
              <a:ext uri="{FF2B5EF4-FFF2-40B4-BE49-F238E27FC236}">
                <a16:creationId xmlns:a16="http://schemas.microsoft.com/office/drawing/2014/main" id="{0C5FD4F9-CDEA-144F-8CE4-3952AF5AB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AD1C8-B798-A34E-B047-72ABDCFF2700}"/>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83169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9BB90-46D7-244F-8E3E-8CB114966EC2}"/>
              </a:ext>
            </a:extLst>
          </p:cNvPr>
          <p:cNvSpPr>
            <a:spLocks noGrp="1"/>
          </p:cNvSpPr>
          <p:nvPr>
            <p:ph type="title" orient="vert"/>
          </p:nvPr>
        </p:nvSpPr>
        <p:spPr>
          <a:xfrm>
            <a:off x="8656638" y="361950"/>
            <a:ext cx="2608262" cy="57658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AC56F-1B36-314F-BA58-56653DDB44E3}"/>
              </a:ext>
            </a:extLst>
          </p:cNvPr>
          <p:cNvSpPr>
            <a:spLocks noGrp="1"/>
          </p:cNvSpPr>
          <p:nvPr>
            <p:ph type="body" orient="vert" idx="1"/>
          </p:nvPr>
        </p:nvSpPr>
        <p:spPr>
          <a:xfrm>
            <a:off x="831850" y="361950"/>
            <a:ext cx="7672388" cy="576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1E384-C6B9-4245-BBC2-28F06FC5072E}"/>
              </a:ext>
            </a:extLst>
          </p:cNvPr>
          <p:cNvSpPr>
            <a:spLocks noGrp="1"/>
          </p:cNvSpPr>
          <p:nvPr>
            <p:ph type="dt" sz="half" idx="10"/>
          </p:nvPr>
        </p:nvSpPr>
        <p:spPr/>
        <p:txBody>
          <a:bodyPr/>
          <a:lstStyle/>
          <a:p>
            <a:fld id="{ADE71AE2-C14D-B54B-9E7B-098D44282537}" type="datetime1">
              <a:rPr lang="en-US" smtClean="0"/>
              <a:t>8/28/2019</a:t>
            </a:fld>
            <a:endParaRPr lang="en-US"/>
          </a:p>
        </p:txBody>
      </p:sp>
      <p:sp>
        <p:nvSpPr>
          <p:cNvPr id="5" name="Footer Placeholder 4">
            <a:extLst>
              <a:ext uri="{FF2B5EF4-FFF2-40B4-BE49-F238E27FC236}">
                <a16:creationId xmlns:a16="http://schemas.microsoft.com/office/drawing/2014/main" id="{90310E71-6D22-1D4F-A2DA-489D89D50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CC645-542B-E544-B0EF-65B7D394699A}"/>
              </a:ext>
            </a:extLst>
          </p:cNvPr>
          <p:cNvSpPr>
            <a:spLocks noGrp="1"/>
          </p:cNvSpPr>
          <p:nvPr>
            <p:ph type="sldNum" sz="quarter" idx="12"/>
          </p:nvPr>
        </p:nvSpPr>
        <p:spPr/>
        <p:txBody>
          <a:bodyPr/>
          <a:lstStyle/>
          <a:p>
            <a:fld id="{32121FD2-9E50-FA4E-909A-D8EE7D3B359B}" type="slidenum">
              <a:rPr lang="en-US" smtClean="0"/>
              <a:t>‹Nr.›</a:t>
            </a:fld>
            <a:endParaRPr lang="en-US"/>
          </a:p>
        </p:txBody>
      </p:sp>
    </p:spTree>
    <p:extLst>
      <p:ext uri="{BB962C8B-B14F-4D97-AF65-F5344CB8AC3E}">
        <p14:creationId xmlns:p14="http://schemas.microsoft.com/office/powerpoint/2010/main" val="114164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4 Coloumns">
    <p:bg>
      <p:bgPr>
        <a:solidFill>
          <a:schemeClr val="bg1"/>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F18FB4F3-9B19-2E44-8C8F-02E524411085}"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503237" y="1209600"/>
            <a:ext cx="11090276" cy="5220000"/>
          </a:xfrm>
        </p:spPr>
        <p:txBody>
          <a:bodyPr lIns="0" numCol="4"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p>
          <a:p>
            <a:pPr lvl="4"/>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Vitae </a:t>
            </a:r>
            <a:r>
              <a:rPr lang="en-US" err="1"/>
              <a:t>justo</a:t>
            </a:r>
            <a:r>
              <a:rPr lang="en-US"/>
              <a:t> </a:t>
            </a:r>
            <a:r>
              <a:rPr lang="en-US" err="1"/>
              <a:t>eget</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Ipsum </a:t>
            </a:r>
            <a:r>
              <a:rPr lang="en-US" err="1"/>
              <a:t>faucibus</a:t>
            </a:r>
            <a:r>
              <a:rPr lang="en-US"/>
              <a:t> vitae </a:t>
            </a:r>
            <a:r>
              <a:rPr lang="en-US" err="1"/>
              <a:t>aliquet</a:t>
            </a:r>
            <a:r>
              <a:rPr lang="en-US"/>
              <a:t> </a:t>
            </a:r>
            <a:r>
              <a:rPr lang="en-US" err="1"/>
              <a:t>nec</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Non </a:t>
            </a:r>
            <a:r>
              <a:rPr lang="en-US" err="1"/>
              <a:t>sodales</a:t>
            </a:r>
            <a:r>
              <a:rPr lang="en-US"/>
              <a:t> </a:t>
            </a:r>
            <a:r>
              <a:rPr lang="en-US" err="1"/>
              <a:t>neque</a:t>
            </a:r>
            <a:r>
              <a:rPr lang="en-US"/>
              <a:t> </a:t>
            </a:r>
            <a:r>
              <a:rPr lang="en-US" err="1"/>
              <a:t>sodales</a:t>
            </a:r>
            <a:r>
              <a:rPr lang="en-US"/>
              <a:t> </a:t>
            </a:r>
            <a:r>
              <a:rPr lang="en-US" err="1"/>
              <a:t>ut.</a:t>
            </a:r>
            <a:r>
              <a:rPr lang="en-US"/>
              <a:t>  </a:t>
            </a:r>
            <a:r>
              <a:rPr lang="en-US" err="1"/>
              <a:t>Aliquam</a:t>
            </a:r>
            <a:r>
              <a:rPr lang="en-US"/>
              <a:t> </a:t>
            </a:r>
            <a:r>
              <a:rPr lang="en-US" err="1"/>
              <a:t>etiam</a:t>
            </a:r>
            <a:r>
              <a:rPr lang="en-US"/>
              <a:t> </a:t>
            </a:r>
            <a:r>
              <a:rPr lang="en-US" err="1"/>
              <a:t>erat</a:t>
            </a:r>
            <a:r>
              <a:rPr lang="en-US"/>
              <a:t> </a:t>
            </a:r>
            <a:r>
              <a:rPr lang="en-US" err="1"/>
              <a:t>velit</a:t>
            </a:r>
            <a:r>
              <a:rPr lang="en-US"/>
              <a:t> </a:t>
            </a:r>
            <a:r>
              <a:rPr lang="en-US" err="1"/>
              <a:t>scelerisque</a:t>
            </a:r>
            <a:r>
              <a:rPr lang="en-US"/>
              <a:t> in dictum non.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proin</a:t>
            </a:r>
            <a:r>
              <a:rPr lang="en-US"/>
              <a:t> gravida </a:t>
            </a:r>
            <a:r>
              <a:rPr lang="en-US" err="1"/>
              <a:t>hendrerit</a:t>
            </a:r>
            <a:r>
              <a:rPr lang="en-US"/>
              <a:t>. </a:t>
            </a:r>
            <a:r>
              <a:rPr lang="en-US" err="1"/>
              <a:t>Interdum</a:t>
            </a:r>
            <a:r>
              <a:rPr lang="en-US"/>
              <a:t> </a:t>
            </a:r>
            <a:r>
              <a:rPr lang="en-US" err="1"/>
              <a:t>posuere</a:t>
            </a:r>
            <a:r>
              <a:rPr lang="en-US"/>
              <a:t> lorem ipsum dolor sit </a:t>
            </a:r>
            <a:r>
              <a:rPr lang="en-US" err="1"/>
              <a:t>amet</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pulvinar. Purus in </a:t>
            </a:r>
            <a:r>
              <a:rPr lang="en-US" err="1"/>
              <a:t>massa</a:t>
            </a:r>
            <a:r>
              <a:rPr lang="en-US"/>
              <a:t> </a:t>
            </a:r>
            <a:r>
              <a:rPr lang="en-US" err="1"/>
              <a:t>tempor</a:t>
            </a:r>
            <a:r>
              <a:rPr lang="en-US"/>
              <a:t> </a:t>
            </a:r>
            <a:r>
              <a:rPr lang="en-US" err="1"/>
              <a:t>nec</a:t>
            </a:r>
            <a:r>
              <a:rPr lang="en-US"/>
              <a:t> </a:t>
            </a:r>
            <a:r>
              <a:rPr lang="en-US" err="1"/>
              <a:t>feugiat</a:t>
            </a:r>
            <a:r>
              <a:rPr lang="en-US"/>
              <a:t> </a:t>
            </a:r>
            <a:r>
              <a:rPr lang="en-US" err="1"/>
              <a:t>nisl</a:t>
            </a:r>
            <a:r>
              <a:rPr lang="en-US"/>
              <a:t> </a:t>
            </a:r>
            <a:r>
              <a:rPr lang="en-US" err="1"/>
              <a:t>pretium</a:t>
            </a:r>
            <a:r>
              <a:rPr lang="en-US"/>
              <a:t> </a:t>
            </a:r>
            <a:r>
              <a:rPr lang="en-US" err="1"/>
              <a:t>fusce</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 </a:t>
            </a:r>
            <a:r>
              <a:rPr lang="en-US" err="1"/>
              <a:t>sollicitudin</a:t>
            </a:r>
            <a:r>
              <a:rPr lang="en-US"/>
              <a:t> </a:t>
            </a:r>
            <a:r>
              <a:rPr lang="en-US" err="1"/>
              <a:t>nibh</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r>
              <a:rPr lang="en-US" err="1"/>
              <a:t>auctor</a:t>
            </a:r>
            <a:r>
              <a:rPr lang="en-US"/>
              <a:t> </a:t>
            </a:r>
            <a:r>
              <a:rPr lang="en-US" err="1"/>
              <a:t>eu</a:t>
            </a:r>
            <a:r>
              <a:rPr lang="en-US"/>
              <a:t> </a:t>
            </a:r>
            <a:r>
              <a:rPr lang="en-US" err="1"/>
              <a:t>augue</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faucibus</a:t>
            </a:r>
            <a:r>
              <a:rPr lang="en-US"/>
              <a:t> a. </a:t>
            </a:r>
            <a:r>
              <a:rPr lang="en-US" err="1"/>
              <a:t>Condimentum</a:t>
            </a:r>
            <a:r>
              <a:rPr lang="en-US"/>
              <a:t> vitae </a:t>
            </a:r>
            <a:r>
              <a:rPr lang="en-US" err="1"/>
              <a:t>sapien</a:t>
            </a:r>
            <a:r>
              <a:rPr lang="en-US"/>
              <a:t> </a:t>
            </a:r>
            <a:r>
              <a:rPr lang="en-US" err="1"/>
              <a:t>pellentesque</a:t>
            </a:r>
            <a:r>
              <a:rPr lang="en-US"/>
              <a:t> habitant </a:t>
            </a:r>
            <a:r>
              <a:rPr lang="en-US" err="1"/>
              <a:t>morbi</a:t>
            </a:r>
            <a:r>
              <a:rPr lang="en-US"/>
              <a:t> </a:t>
            </a:r>
            <a:r>
              <a:rPr lang="en-US" err="1"/>
              <a:t>tristique</a:t>
            </a:r>
            <a:r>
              <a:rPr lang="en-US"/>
              <a:t>.  Vitae </a:t>
            </a:r>
            <a:r>
              <a:rPr lang="en-US" err="1"/>
              <a:t>congue</a:t>
            </a:r>
            <a:r>
              <a:rPr lang="en-US"/>
              <a:t> </a:t>
            </a:r>
            <a:r>
              <a:rPr lang="en-US" err="1"/>
              <a:t>mauris</a:t>
            </a:r>
            <a:r>
              <a:rPr lang="en-US"/>
              <a:t> </a:t>
            </a:r>
            <a:r>
              <a:rPr lang="en-US" err="1"/>
              <a:t>rhoncus</a:t>
            </a:r>
            <a:r>
              <a:rPr lang="en-US"/>
              <a:t> </a:t>
            </a:r>
            <a:r>
              <a:rPr lang="en-US" err="1"/>
              <a:t>aenean</a:t>
            </a:r>
            <a:r>
              <a:rPr lang="en-US"/>
              <a:t> </a:t>
            </a:r>
            <a:r>
              <a:rPr lang="en-US" err="1"/>
              <a:t>vel</a:t>
            </a:r>
            <a:r>
              <a:rPr lang="en-US"/>
              <a:t> </a:t>
            </a:r>
            <a:r>
              <a:rPr lang="en-US" err="1"/>
              <a:t>elit</a:t>
            </a:r>
            <a:r>
              <a:rPr lang="en-US"/>
              <a:t> </a:t>
            </a:r>
            <a:r>
              <a:rPr lang="en-US" err="1"/>
              <a:t>scelerisque</a:t>
            </a:r>
            <a:r>
              <a:rPr lang="en-US"/>
              <a:t> </a:t>
            </a:r>
            <a:r>
              <a:rPr lang="en-US" err="1"/>
              <a:t>mauris</a:t>
            </a:r>
            <a:r>
              <a:rPr lang="en-US"/>
              <a:t>. </a:t>
            </a:r>
            <a:r>
              <a:rPr lang="en-US" err="1"/>
              <a:t>Tincidunt</a:t>
            </a:r>
            <a:r>
              <a:rPr lang="en-US"/>
              <a:t> </a:t>
            </a:r>
            <a:r>
              <a:rPr lang="en-US" err="1"/>
              <a:t>nunc</a:t>
            </a:r>
            <a:r>
              <a:rPr lang="en-US"/>
              <a:t> pulvinar </a:t>
            </a:r>
            <a:r>
              <a:rPr lang="en-US" err="1"/>
              <a:t>sapien</a:t>
            </a:r>
            <a:r>
              <a:rPr lang="en-US"/>
              <a:t> et ligula </a:t>
            </a:r>
            <a:r>
              <a:rPr lang="en-US" err="1"/>
              <a:t>ullamcorper</a:t>
            </a:r>
            <a:r>
              <a:rPr lang="en-US"/>
              <a:t> </a:t>
            </a:r>
            <a:r>
              <a:rPr lang="en-US" err="1"/>
              <a:t>malesuada</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a:t>
            </a:r>
            <a:r>
              <a:rPr lang="en-US" err="1"/>
              <a:t>Viverra</a:t>
            </a:r>
            <a:r>
              <a:rPr lang="en-US"/>
              <a:t> </a:t>
            </a:r>
            <a:r>
              <a:rPr lang="en-US" err="1"/>
              <a:t>justo</a:t>
            </a:r>
            <a:r>
              <a:rPr lang="en-US"/>
              <a:t> </a:t>
            </a:r>
            <a:r>
              <a:rPr lang="en-US" err="1"/>
              <a:t>nec</a:t>
            </a:r>
            <a:r>
              <a:rPr lang="en-US"/>
              <a:t> </a:t>
            </a:r>
            <a:r>
              <a:rPr lang="en-US" err="1"/>
              <a:t>ultrices</a:t>
            </a:r>
            <a:r>
              <a:rPr lang="en-US"/>
              <a:t> dui </a:t>
            </a:r>
            <a:r>
              <a:rPr lang="en-US" err="1"/>
              <a:t>sapien</a:t>
            </a:r>
            <a:r>
              <a:rPr lang="en-US"/>
              <a:t> </a:t>
            </a:r>
            <a:r>
              <a:rPr lang="en-US" err="1"/>
              <a:t>eget</a:t>
            </a:r>
            <a:r>
              <a:rPr lang="en-US"/>
              <a:t> mi </a:t>
            </a:r>
            <a:r>
              <a:rPr lang="en-US" err="1"/>
              <a:t>proin</a:t>
            </a:r>
            <a:r>
              <a:rPr lang="en-US"/>
              <a:t> sed. </a:t>
            </a:r>
            <a:r>
              <a:rPr lang="en-US" err="1"/>
              <a:t>Posuere</a:t>
            </a:r>
            <a:r>
              <a:rPr lang="en-US"/>
              <a:t> </a:t>
            </a:r>
            <a:r>
              <a:rPr lang="en-US" err="1"/>
              <a:t>urna</a:t>
            </a:r>
            <a:r>
              <a:rPr lang="en-US"/>
              <a:t> </a:t>
            </a:r>
            <a:r>
              <a:rPr lang="en-US" err="1"/>
              <a:t>nec</a:t>
            </a:r>
            <a:r>
              <a:rPr lang="en-US"/>
              <a:t> </a:t>
            </a:r>
            <a:r>
              <a:rPr lang="en-US" err="1"/>
              <a:t>tincidunt</a:t>
            </a:r>
            <a:r>
              <a:rPr lang="en-US"/>
              <a:t> </a:t>
            </a:r>
            <a:r>
              <a:rPr lang="en-US" err="1"/>
              <a:t>praesent</a:t>
            </a:r>
            <a:r>
              <a:rPr lang="en-US"/>
              <a:t>. Morbi </a:t>
            </a:r>
            <a:r>
              <a:rPr lang="en-US" err="1"/>
              <a:t>tristique</a:t>
            </a:r>
            <a:r>
              <a:rPr lang="en-US"/>
              <a:t> </a:t>
            </a:r>
            <a:r>
              <a:rPr lang="en-US" err="1"/>
              <a:t>senectus</a:t>
            </a:r>
            <a:r>
              <a:rPr lang="en-US"/>
              <a:t> et </a:t>
            </a:r>
            <a:r>
              <a:rPr lang="en-US" err="1"/>
              <a:t>netus</a:t>
            </a:r>
            <a:r>
              <a:rPr lang="en-US"/>
              <a:t> et. Sit </a:t>
            </a:r>
            <a:r>
              <a:rPr lang="en-US" err="1"/>
              <a:t>amet</a:t>
            </a:r>
            <a:r>
              <a:rPr lang="en-US"/>
              <a:t> </a:t>
            </a:r>
            <a:r>
              <a:rPr lang="en-US" err="1"/>
              <a:t>nisl</a:t>
            </a:r>
            <a:r>
              <a:rPr lang="en-US"/>
              <a:t> </a:t>
            </a:r>
            <a:r>
              <a:rPr lang="en-US" err="1"/>
              <a:t>suscipit</a:t>
            </a:r>
            <a:r>
              <a:rPr lang="en-US"/>
              <a:t> </a:t>
            </a:r>
            <a:r>
              <a:rPr lang="en-US" err="1"/>
              <a:t>adipiscing</a:t>
            </a:r>
            <a:r>
              <a:rPr lang="en-US"/>
              <a:t> </a:t>
            </a:r>
            <a:r>
              <a:rPr lang="en-US" err="1"/>
              <a:t>bibendum</a:t>
            </a:r>
            <a:r>
              <a:rPr lang="en-US"/>
              <a:t> </a:t>
            </a:r>
            <a:r>
              <a:rPr lang="en-US" err="1"/>
              <a:t>est</a:t>
            </a:r>
            <a:r>
              <a:rPr lang="en-US"/>
              <a:t> </a:t>
            </a:r>
            <a:r>
              <a:rPr lang="en-US" err="1"/>
              <a:t>ultricies</a:t>
            </a:r>
            <a:r>
              <a:rPr lang="en-US"/>
              <a:t> integer. </a:t>
            </a:r>
            <a:r>
              <a:rPr lang="en-US" err="1"/>
              <a:t>Lectus</a:t>
            </a:r>
            <a:r>
              <a:rPr lang="en-US"/>
              <a:t> </a:t>
            </a:r>
            <a:r>
              <a:rPr lang="en-US" err="1"/>
              <a:t>arcu</a:t>
            </a:r>
            <a:r>
              <a:rPr lang="en-US"/>
              <a:t> </a:t>
            </a:r>
            <a:r>
              <a:rPr lang="en-US" err="1"/>
              <a:t>bibendum</a:t>
            </a:r>
            <a:r>
              <a:rPr lang="en-US"/>
              <a:t> at </a:t>
            </a:r>
            <a:r>
              <a:rPr lang="en-US" err="1"/>
              <a:t>varius</a:t>
            </a:r>
            <a:r>
              <a:rPr lang="en-US"/>
              <a:t> </a:t>
            </a:r>
            <a:r>
              <a:rPr lang="en-US" err="1"/>
              <a:t>vel</a:t>
            </a:r>
            <a:r>
              <a:rPr lang="en-US"/>
              <a:t> pharetra vel. </a:t>
            </a:r>
            <a:r>
              <a:rPr lang="en-US" err="1"/>
              <a:t>Faucibus</a:t>
            </a:r>
            <a:r>
              <a:rPr lang="en-US"/>
              <a:t> et </a:t>
            </a:r>
            <a:r>
              <a:rPr lang="en-US" err="1"/>
              <a:t>molestie</a:t>
            </a:r>
            <a:r>
              <a:rPr lang="en-US"/>
              <a:t> ac </a:t>
            </a:r>
            <a:r>
              <a:rPr lang="en-US" err="1"/>
              <a:t>feugiat</a:t>
            </a:r>
            <a:r>
              <a:rPr lang="en-US"/>
              <a:t>. </a:t>
            </a:r>
            <a:r>
              <a:rPr lang="en-US" err="1"/>
              <a:t>Sed</a:t>
            </a:r>
            <a:r>
              <a:rPr lang="en-US"/>
              <a:t> </a:t>
            </a:r>
            <a:r>
              <a:rPr lang="en-US" err="1"/>
              <a:t>risus</a:t>
            </a:r>
            <a:r>
              <a:rPr lang="en-US"/>
              <a:t> </a:t>
            </a:r>
            <a:r>
              <a:rPr lang="en-US" err="1"/>
              <a:t>ultricies</a:t>
            </a:r>
            <a:r>
              <a:rPr lang="en-US"/>
              <a:t> </a:t>
            </a:r>
            <a:r>
              <a:rPr lang="en-US" err="1"/>
              <a:t>tristique</a:t>
            </a:r>
            <a:r>
              <a:rPr lang="en-US"/>
              <a:t> </a:t>
            </a:r>
            <a:r>
              <a:rPr lang="en-US" err="1"/>
              <a:t>nulla</a:t>
            </a:r>
            <a:r>
              <a:rPr lang="en-US"/>
              <a:t> </a:t>
            </a:r>
            <a:r>
              <a:rPr lang="en-US" err="1"/>
              <a:t>aliquet</a:t>
            </a:r>
            <a:r>
              <a:rPr lang="en-US"/>
              <a:t> </a:t>
            </a:r>
            <a:r>
              <a:rPr lang="en-US" err="1"/>
              <a:t>enim</a:t>
            </a:r>
            <a:r>
              <a:rPr lang="en-US"/>
              <a:t> </a:t>
            </a:r>
            <a:r>
              <a:rPr lang="en-US" err="1"/>
              <a:t>tortor</a:t>
            </a:r>
            <a:r>
              <a:rPr lang="en-US"/>
              <a:t>. </a:t>
            </a:r>
            <a:r>
              <a:rPr lang="en-US" err="1"/>
              <a:t>Commodo</a:t>
            </a:r>
            <a:r>
              <a:rPr lang="en-US"/>
              <a:t> </a:t>
            </a:r>
            <a:r>
              <a:rPr lang="en-US" err="1"/>
              <a:t>nulla</a:t>
            </a:r>
            <a:r>
              <a:rPr lang="en-US"/>
              <a:t> </a:t>
            </a:r>
            <a:r>
              <a:rPr lang="en-US" err="1"/>
              <a:t>facilisi</a:t>
            </a:r>
            <a:r>
              <a:rPr lang="en-US"/>
              <a:t> </a:t>
            </a:r>
            <a:r>
              <a:rPr lang="en-US" err="1"/>
              <a:t>nullam</a:t>
            </a:r>
            <a:r>
              <a:rPr lang="en-US"/>
              <a:t> </a:t>
            </a:r>
            <a:r>
              <a:rPr lang="en-US" err="1"/>
              <a:t>vehicula</a:t>
            </a:r>
            <a:r>
              <a:rPr lang="en-US"/>
              <a:t>. </a:t>
            </a:r>
            <a:r>
              <a:rPr lang="en-US" err="1"/>
              <a:t>Nulla</a:t>
            </a:r>
            <a:r>
              <a:rPr lang="en-US"/>
              <a:t> </a:t>
            </a:r>
            <a:r>
              <a:rPr lang="en-US" err="1"/>
              <a:t>facilisi</a:t>
            </a:r>
            <a:r>
              <a:rPr lang="en-US"/>
              <a:t> </a:t>
            </a:r>
            <a:r>
              <a:rPr lang="en-US" err="1"/>
              <a:t>morbi</a:t>
            </a:r>
            <a:r>
              <a:rPr lang="en-US"/>
              <a:t> tempus </a:t>
            </a:r>
            <a:r>
              <a:rPr lang="en-US" err="1"/>
              <a:t>iaculis</a:t>
            </a:r>
            <a:r>
              <a:rPr lang="en-US"/>
              <a:t> </a:t>
            </a:r>
            <a:r>
              <a:rPr lang="en-US" err="1"/>
              <a:t>urna</a:t>
            </a:r>
            <a:r>
              <a:rPr lang="en-US"/>
              <a:t> id </a:t>
            </a:r>
            <a:r>
              <a:rPr lang="en-US" err="1"/>
              <a:t>volutpat</a:t>
            </a:r>
            <a:r>
              <a:rPr lang="en-US"/>
              <a:t> </a:t>
            </a:r>
            <a:r>
              <a:rPr lang="en-US" err="1"/>
              <a:t>lacus</a:t>
            </a:r>
            <a:r>
              <a:rPr lang="en-US"/>
              <a:t> </a:t>
            </a:r>
            <a:r>
              <a:rPr lang="en-US" err="1"/>
              <a:t>laoreet</a:t>
            </a:r>
            <a:r>
              <a:rPr lang="en-US"/>
              <a:t>. Dictum </a:t>
            </a:r>
            <a:r>
              <a:rPr lang="en-US" err="1"/>
              <a:t>varius</a:t>
            </a:r>
            <a:r>
              <a:rPr lang="en-US"/>
              <a:t> </a:t>
            </a:r>
            <a:r>
              <a:rPr lang="en-US" err="1"/>
              <a:t>duis</a:t>
            </a:r>
            <a:r>
              <a:rPr lang="en-US"/>
              <a:t> at </a:t>
            </a:r>
            <a:r>
              <a:rPr lang="en-US" err="1"/>
              <a:t>consectetur</a:t>
            </a:r>
            <a:r>
              <a:rPr lang="en-US"/>
              <a:t> lorem. </a:t>
            </a:r>
            <a:r>
              <a:rPr lang="en-US" err="1"/>
              <a:t>Tortor</a:t>
            </a:r>
            <a:r>
              <a:rPr lang="en-US"/>
              <a:t> </a:t>
            </a:r>
            <a:r>
              <a:rPr lang="en-US" err="1"/>
              <a:t>dignissim</a:t>
            </a:r>
            <a:r>
              <a:rPr lang="en-US"/>
              <a:t> convallis </a:t>
            </a:r>
            <a:r>
              <a:rPr lang="en-US" err="1"/>
              <a:t>aenean</a:t>
            </a:r>
            <a:r>
              <a:rPr lang="en-US"/>
              <a:t> et </a:t>
            </a:r>
            <a:r>
              <a:rPr lang="en-US" err="1"/>
              <a:t>tortor</a:t>
            </a:r>
            <a:r>
              <a:rPr lang="en-US"/>
              <a:t>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In </a:t>
            </a:r>
            <a:r>
              <a:rPr lang="en-US" err="1"/>
              <a:t>est</a:t>
            </a:r>
            <a:r>
              <a:rPr lang="en-US"/>
              <a:t> ante in </a:t>
            </a:r>
            <a:r>
              <a:rPr lang="en-US" err="1"/>
              <a:t>nibh</a:t>
            </a:r>
            <a:r>
              <a:rPr lang="en-US"/>
              <a:t> </a:t>
            </a:r>
            <a:r>
              <a:rPr lang="en-US" err="1"/>
              <a:t>mauris</a:t>
            </a:r>
            <a:r>
              <a:rPr lang="en-US"/>
              <a:t> cursus </a:t>
            </a:r>
            <a:r>
              <a:rPr lang="en-US" err="1"/>
              <a:t>mattis</a:t>
            </a:r>
            <a:r>
              <a:rPr lang="en-US"/>
              <a:t> </a:t>
            </a:r>
            <a:r>
              <a:rPr lang="en-US" err="1"/>
              <a:t>molestie</a:t>
            </a:r>
            <a:r>
              <a:rPr lang="en-US"/>
              <a:t> a. Vitae semper </a:t>
            </a:r>
            <a:r>
              <a:rPr lang="en-US" err="1"/>
              <a:t>quis</a:t>
            </a:r>
            <a:r>
              <a:rPr lang="en-US"/>
              <a:t> </a:t>
            </a:r>
            <a:r>
              <a:rPr lang="en-US" err="1"/>
              <a:t>lectus</a:t>
            </a:r>
            <a:r>
              <a:rPr lang="en-US"/>
              <a:t> </a:t>
            </a:r>
            <a:r>
              <a:rPr lang="en-US" err="1"/>
              <a:t>nulla</a:t>
            </a:r>
            <a:r>
              <a:rPr lang="en-US"/>
              <a:t>. </a:t>
            </a:r>
            <a:r>
              <a:rPr lang="en-US" err="1"/>
              <a:t>Eget</a:t>
            </a:r>
            <a:r>
              <a:rPr lang="en-US"/>
              <a:t> sit </a:t>
            </a:r>
            <a:r>
              <a:rPr lang="en-US" err="1"/>
              <a:t>amet</a:t>
            </a:r>
            <a:r>
              <a:rPr lang="en-US"/>
              <a:t> </a:t>
            </a:r>
            <a:r>
              <a:rPr lang="en-US" err="1"/>
              <a:t>tellus</a:t>
            </a:r>
            <a:r>
              <a:rPr lang="en-US"/>
              <a:t> </a:t>
            </a:r>
            <a:r>
              <a:rPr lang="en-US" err="1"/>
              <a:t>cras</a:t>
            </a:r>
            <a:r>
              <a:rPr lang="en-US"/>
              <a:t> </a:t>
            </a:r>
            <a:r>
              <a:rPr lang="en-US" err="1"/>
              <a:t>adipiscing</a:t>
            </a:r>
            <a:r>
              <a:rPr lang="en-US"/>
              <a:t> </a:t>
            </a:r>
            <a:r>
              <a:rPr lang="en-US" err="1"/>
              <a:t>enim</a:t>
            </a:r>
            <a:r>
              <a:rPr lang="en-US"/>
              <a:t>. </a:t>
            </a:r>
            <a:r>
              <a:rPr lang="en-US" err="1"/>
              <a:t>Neque</a:t>
            </a:r>
            <a:r>
              <a:rPr lang="en-US"/>
              <a:t> convallis a </a:t>
            </a:r>
            <a:r>
              <a:rPr lang="en-US" err="1"/>
              <a:t>cras</a:t>
            </a:r>
            <a:r>
              <a:rPr lang="en-US"/>
              <a:t> semper </a:t>
            </a:r>
            <a:r>
              <a:rPr lang="en-US" err="1"/>
              <a:t>auctor</a:t>
            </a:r>
            <a:r>
              <a:rPr lang="en-US"/>
              <a:t>. </a:t>
            </a:r>
            <a:r>
              <a:rPr lang="en-US" err="1"/>
              <a:t>Laoreet</a:t>
            </a:r>
            <a:r>
              <a:rPr lang="en-US"/>
              <a:t> non </a:t>
            </a:r>
            <a:r>
              <a:rPr lang="en-US" err="1"/>
              <a:t>curabitur</a:t>
            </a:r>
            <a:r>
              <a:rPr lang="en-US"/>
              <a:t> gravida </a:t>
            </a:r>
            <a:r>
              <a:rPr lang="en-US" err="1"/>
              <a:t>arcu</a:t>
            </a:r>
            <a:r>
              <a:rPr lang="en-US"/>
              <a:t> ac </a:t>
            </a:r>
            <a:r>
              <a:rPr lang="en-US" err="1"/>
              <a:t>tortor</a:t>
            </a:r>
            <a:r>
              <a:rPr lang="en-US"/>
              <a:t> </a:t>
            </a:r>
            <a:r>
              <a:rPr lang="en-US" err="1"/>
              <a:t>dignissim</a:t>
            </a:r>
            <a:r>
              <a:rPr lang="en-US"/>
              <a:t> convallis </a:t>
            </a:r>
            <a:r>
              <a:rPr lang="en-US" err="1"/>
              <a:t>aenean</a:t>
            </a:r>
            <a:r>
              <a:rPr lang="en-US"/>
              <a:t>.</a:t>
            </a:r>
          </a:p>
          <a:p>
            <a:pPr lvl="4"/>
            <a:r>
              <a:rPr lang="en-US"/>
              <a:t>Dictum </a:t>
            </a:r>
            <a:r>
              <a:rPr lang="en-US" err="1"/>
              <a:t>varius</a:t>
            </a:r>
            <a:r>
              <a:rPr lang="en-US"/>
              <a:t> </a:t>
            </a:r>
            <a:r>
              <a:rPr lang="en-US" err="1"/>
              <a:t>duis</a:t>
            </a:r>
            <a:r>
              <a:rPr lang="en-US"/>
              <a:t> at </a:t>
            </a:r>
            <a:r>
              <a:rPr lang="en-US" err="1"/>
              <a:t>consectetur</a:t>
            </a:r>
            <a:r>
              <a:rPr lang="en-US"/>
              <a:t> lorem </a:t>
            </a:r>
            <a:r>
              <a:rPr lang="en-US" err="1"/>
              <a:t>donec</a:t>
            </a:r>
            <a:r>
              <a:rPr lang="en-US"/>
              <a:t> </a:t>
            </a:r>
            <a:r>
              <a:rPr lang="en-US" err="1"/>
              <a:t>massa</a:t>
            </a:r>
            <a:r>
              <a:rPr lang="en-US"/>
              <a:t> </a:t>
            </a:r>
            <a:r>
              <a:rPr lang="en-US" err="1"/>
              <a:t>sapien</a:t>
            </a:r>
            <a:r>
              <a:rPr lang="en-US"/>
              <a:t> </a:t>
            </a:r>
            <a:r>
              <a:rPr lang="en-US" err="1"/>
              <a:t>faucibus</a:t>
            </a:r>
            <a:r>
              <a:rPr lang="en-US"/>
              <a:t>. </a:t>
            </a:r>
          </a:p>
        </p:txBody>
      </p:sp>
      <p:pic>
        <p:nvPicPr>
          <p:cNvPr id="13" name="Picture 12">
            <a:extLst>
              <a:ext uri="{FF2B5EF4-FFF2-40B4-BE49-F238E27FC236}">
                <a16:creationId xmlns:a16="http://schemas.microsoft.com/office/drawing/2014/main" id="{2FD89388-3BB5-2844-B1AC-F606C4D19A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395727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Logo in the footer">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3EFBAE-6CD3-EF4C-ACD3-DD3EF442C162}"/>
              </a:ext>
            </a:extLst>
          </p:cNvPr>
          <p:cNvSpPr>
            <a:spLocks noGrp="1"/>
          </p:cNvSpPr>
          <p:nvPr>
            <p:ph type="pic" sz="quarter" idx="14"/>
          </p:nvPr>
        </p:nvSpPr>
        <p:spPr>
          <a:xfrm>
            <a:off x="1913702" y="5783421"/>
            <a:ext cx="4030662" cy="594000"/>
          </a:xfrm>
        </p:spPr>
        <p:txBody>
          <a:bodyPr/>
          <a:lstStyle/>
          <a:p>
            <a:r>
              <a:rPr lang="de-DE"/>
              <a:t>Bild durch Klicken auf Symbol hinzufügen</a:t>
            </a:r>
            <a:endParaRPr lang="en-US"/>
          </a:p>
        </p:txBody>
      </p:sp>
      <p:sp>
        <p:nvSpPr>
          <p:cNvPr id="4" name="Date Placeholder 3" hidden="1"/>
          <p:cNvSpPr>
            <a:spLocks noGrp="1"/>
          </p:cNvSpPr>
          <p:nvPr>
            <p:ph type="dt" sz="half" idx="10"/>
          </p:nvPr>
        </p:nvSpPr>
        <p:spPr/>
        <p:txBody>
          <a:bodyPr/>
          <a:lstStyle/>
          <a:p>
            <a:fld id="{F18FB4F3-9B19-2E44-8C8F-02E524411085}"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503237" y="1209600"/>
            <a:ext cx="11090276" cy="4230618"/>
          </a:xfrm>
        </p:spPr>
        <p:txBody>
          <a:bodyPr lIns="0" numCol="4"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p>
          <a:p>
            <a:pPr lvl="4"/>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Vitae </a:t>
            </a:r>
            <a:r>
              <a:rPr lang="en-US" err="1"/>
              <a:t>justo</a:t>
            </a:r>
            <a:r>
              <a:rPr lang="en-US"/>
              <a:t> </a:t>
            </a:r>
            <a:r>
              <a:rPr lang="en-US" err="1"/>
              <a:t>eget</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Ipsum </a:t>
            </a:r>
            <a:r>
              <a:rPr lang="en-US" err="1"/>
              <a:t>faucibus</a:t>
            </a:r>
            <a:r>
              <a:rPr lang="en-US"/>
              <a:t> vitae </a:t>
            </a:r>
            <a:r>
              <a:rPr lang="en-US" err="1"/>
              <a:t>aliquet</a:t>
            </a:r>
            <a:r>
              <a:rPr lang="en-US"/>
              <a:t> </a:t>
            </a:r>
            <a:r>
              <a:rPr lang="en-US" err="1"/>
              <a:t>nec</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Non </a:t>
            </a:r>
            <a:r>
              <a:rPr lang="en-US" err="1"/>
              <a:t>sodales</a:t>
            </a:r>
            <a:r>
              <a:rPr lang="en-US"/>
              <a:t> </a:t>
            </a:r>
            <a:r>
              <a:rPr lang="en-US" err="1"/>
              <a:t>neque</a:t>
            </a:r>
            <a:r>
              <a:rPr lang="en-US"/>
              <a:t> </a:t>
            </a:r>
            <a:r>
              <a:rPr lang="en-US" err="1"/>
              <a:t>sodales</a:t>
            </a:r>
            <a:r>
              <a:rPr lang="en-US"/>
              <a:t> </a:t>
            </a:r>
            <a:r>
              <a:rPr lang="en-US" err="1"/>
              <a:t>ut.</a:t>
            </a:r>
            <a:r>
              <a:rPr lang="en-US"/>
              <a:t>  </a:t>
            </a:r>
            <a:r>
              <a:rPr lang="en-US" err="1"/>
              <a:t>Aliquam</a:t>
            </a:r>
            <a:r>
              <a:rPr lang="en-US"/>
              <a:t> </a:t>
            </a:r>
            <a:r>
              <a:rPr lang="en-US" err="1"/>
              <a:t>etiam</a:t>
            </a:r>
            <a:r>
              <a:rPr lang="en-US"/>
              <a:t> </a:t>
            </a:r>
            <a:r>
              <a:rPr lang="en-US" err="1"/>
              <a:t>erat</a:t>
            </a:r>
            <a:r>
              <a:rPr lang="en-US"/>
              <a:t> </a:t>
            </a:r>
            <a:r>
              <a:rPr lang="en-US" err="1"/>
              <a:t>velit</a:t>
            </a:r>
            <a:r>
              <a:rPr lang="en-US"/>
              <a:t> </a:t>
            </a:r>
            <a:r>
              <a:rPr lang="en-US" err="1"/>
              <a:t>scelerisque</a:t>
            </a:r>
            <a:r>
              <a:rPr lang="en-US"/>
              <a:t> in dictum non.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proin</a:t>
            </a:r>
            <a:r>
              <a:rPr lang="en-US"/>
              <a:t> gravida </a:t>
            </a:r>
            <a:r>
              <a:rPr lang="en-US" err="1"/>
              <a:t>hendrerit</a:t>
            </a:r>
            <a:r>
              <a:rPr lang="en-US"/>
              <a:t>. </a:t>
            </a:r>
            <a:r>
              <a:rPr lang="en-US" err="1"/>
              <a:t>Interdum</a:t>
            </a:r>
            <a:r>
              <a:rPr lang="en-US"/>
              <a:t> </a:t>
            </a:r>
            <a:r>
              <a:rPr lang="en-US" err="1"/>
              <a:t>posuere</a:t>
            </a:r>
            <a:r>
              <a:rPr lang="en-US"/>
              <a:t> lorem ipsum dolor sit </a:t>
            </a:r>
            <a:r>
              <a:rPr lang="en-US" err="1"/>
              <a:t>amet</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pulvinar. Purus in </a:t>
            </a:r>
            <a:r>
              <a:rPr lang="en-US" err="1"/>
              <a:t>massa</a:t>
            </a:r>
            <a:r>
              <a:rPr lang="en-US"/>
              <a:t> </a:t>
            </a:r>
            <a:r>
              <a:rPr lang="en-US" err="1"/>
              <a:t>tempor</a:t>
            </a:r>
            <a:r>
              <a:rPr lang="en-US"/>
              <a:t> </a:t>
            </a:r>
            <a:r>
              <a:rPr lang="en-US" err="1"/>
              <a:t>nec</a:t>
            </a:r>
            <a:r>
              <a:rPr lang="en-US"/>
              <a:t> </a:t>
            </a:r>
            <a:r>
              <a:rPr lang="en-US" err="1"/>
              <a:t>feugiat</a:t>
            </a:r>
            <a:r>
              <a:rPr lang="en-US"/>
              <a:t> </a:t>
            </a:r>
            <a:r>
              <a:rPr lang="en-US" err="1"/>
              <a:t>nisl</a:t>
            </a:r>
            <a:r>
              <a:rPr lang="en-US"/>
              <a:t> </a:t>
            </a:r>
            <a:r>
              <a:rPr lang="en-US" err="1"/>
              <a:t>pretium</a:t>
            </a:r>
            <a:r>
              <a:rPr lang="en-US"/>
              <a:t> </a:t>
            </a:r>
            <a:r>
              <a:rPr lang="en-US" err="1"/>
              <a:t>fusce</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 </a:t>
            </a:r>
            <a:r>
              <a:rPr lang="en-US" err="1"/>
              <a:t>sollicitudin</a:t>
            </a:r>
            <a:r>
              <a:rPr lang="en-US"/>
              <a:t> </a:t>
            </a:r>
            <a:r>
              <a:rPr lang="en-US" err="1"/>
              <a:t>nibh</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r>
              <a:rPr lang="en-US" err="1"/>
              <a:t>auctor</a:t>
            </a:r>
            <a:r>
              <a:rPr lang="en-US"/>
              <a:t> </a:t>
            </a:r>
            <a:r>
              <a:rPr lang="en-US" err="1"/>
              <a:t>eu</a:t>
            </a:r>
            <a:r>
              <a:rPr lang="en-US"/>
              <a:t> </a:t>
            </a:r>
            <a:r>
              <a:rPr lang="en-US" err="1"/>
              <a:t>augue</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faucibus</a:t>
            </a:r>
            <a:r>
              <a:rPr lang="en-US"/>
              <a:t> a. </a:t>
            </a:r>
            <a:r>
              <a:rPr lang="en-US" err="1"/>
              <a:t>Condimentum</a:t>
            </a:r>
            <a:r>
              <a:rPr lang="en-US"/>
              <a:t> vitae </a:t>
            </a:r>
            <a:r>
              <a:rPr lang="en-US" err="1"/>
              <a:t>sapien</a:t>
            </a:r>
            <a:r>
              <a:rPr lang="en-US"/>
              <a:t> </a:t>
            </a:r>
            <a:r>
              <a:rPr lang="en-US" err="1"/>
              <a:t>pellentesque</a:t>
            </a:r>
            <a:r>
              <a:rPr lang="en-US"/>
              <a:t> habitant </a:t>
            </a:r>
            <a:r>
              <a:rPr lang="en-US" err="1"/>
              <a:t>morbi</a:t>
            </a:r>
            <a:r>
              <a:rPr lang="en-US"/>
              <a:t> </a:t>
            </a:r>
            <a:r>
              <a:rPr lang="en-US" err="1"/>
              <a:t>tristique</a:t>
            </a:r>
            <a:r>
              <a:rPr lang="en-US"/>
              <a:t>.  Vitae </a:t>
            </a:r>
            <a:r>
              <a:rPr lang="en-US" err="1"/>
              <a:t>congue</a:t>
            </a:r>
            <a:r>
              <a:rPr lang="en-US"/>
              <a:t> </a:t>
            </a:r>
            <a:r>
              <a:rPr lang="en-US" err="1"/>
              <a:t>mauris</a:t>
            </a:r>
            <a:r>
              <a:rPr lang="en-US"/>
              <a:t> </a:t>
            </a:r>
            <a:r>
              <a:rPr lang="en-US" err="1"/>
              <a:t>rhoncus</a:t>
            </a:r>
            <a:r>
              <a:rPr lang="en-US"/>
              <a:t> </a:t>
            </a:r>
            <a:r>
              <a:rPr lang="en-US" err="1"/>
              <a:t>aenean</a:t>
            </a:r>
            <a:r>
              <a:rPr lang="en-US"/>
              <a:t> </a:t>
            </a:r>
            <a:r>
              <a:rPr lang="en-US" err="1"/>
              <a:t>vel</a:t>
            </a:r>
            <a:r>
              <a:rPr lang="en-US"/>
              <a:t> </a:t>
            </a:r>
            <a:r>
              <a:rPr lang="en-US" err="1"/>
              <a:t>elit</a:t>
            </a:r>
            <a:r>
              <a:rPr lang="en-US"/>
              <a:t> </a:t>
            </a:r>
            <a:r>
              <a:rPr lang="en-US" err="1"/>
              <a:t>scelerisque</a:t>
            </a:r>
            <a:r>
              <a:rPr lang="en-US"/>
              <a:t> </a:t>
            </a:r>
            <a:r>
              <a:rPr lang="en-US" err="1"/>
              <a:t>mauris</a:t>
            </a:r>
            <a:r>
              <a:rPr lang="en-US"/>
              <a:t>. </a:t>
            </a:r>
            <a:r>
              <a:rPr lang="en-US" err="1"/>
              <a:t>Tincidunt</a:t>
            </a:r>
            <a:r>
              <a:rPr lang="en-US"/>
              <a:t> </a:t>
            </a:r>
            <a:r>
              <a:rPr lang="en-US" err="1"/>
              <a:t>nunc</a:t>
            </a:r>
            <a:r>
              <a:rPr lang="en-US"/>
              <a:t> pulvinar </a:t>
            </a:r>
            <a:r>
              <a:rPr lang="en-US" err="1"/>
              <a:t>sapien</a:t>
            </a:r>
            <a:r>
              <a:rPr lang="en-US"/>
              <a:t> et ligula </a:t>
            </a:r>
            <a:r>
              <a:rPr lang="en-US" err="1"/>
              <a:t>ullamcorper</a:t>
            </a:r>
            <a:r>
              <a:rPr lang="en-US"/>
              <a:t> </a:t>
            </a:r>
            <a:r>
              <a:rPr lang="en-US" err="1"/>
              <a:t>malesuada</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a:t>
            </a:r>
            <a:r>
              <a:rPr lang="en-US" err="1"/>
              <a:t>Viverra</a:t>
            </a:r>
            <a:r>
              <a:rPr lang="en-US"/>
              <a:t> </a:t>
            </a:r>
            <a:r>
              <a:rPr lang="en-US" err="1"/>
              <a:t>justo</a:t>
            </a:r>
            <a:r>
              <a:rPr lang="en-US"/>
              <a:t> </a:t>
            </a:r>
            <a:r>
              <a:rPr lang="en-US" err="1"/>
              <a:t>nec</a:t>
            </a:r>
            <a:r>
              <a:rPr lang="en-US"/>
              <a:t> </a:t>
            </a:r>
            <a:r>
              <a:rPr lang="en-US" err="1"/>
              <a:t>ultrices</a:t>
            </a:r>
            <a:r>
              <a:rPr lang="en-US"/>
              <a:t> dui </a:t>
            </a:r>
            <a:r>
              <a:rPr lang="en-US" err="1"/>
              <a:t>sapien</a:t>
            </a:r>
            <a:r>
              <a:rPr lang="en-US"/>
              <a:t> </a:t>
            </a:r>
            <a:r>
              <a:rPr lang="en-US" err="1"/>
              <a:t>eget</a:t>
            </a:r>
            <a:r>
              <a:rPr lang="en-US"/>
              <a:t> mi </a:t>
            </a:r>
            <a:r>
              <a:rPr lang="en-US" err="1"/>
              <a:t>proin</a:t>
            </a:r>
            <a:r>
              <a:rPr lang="en-US"/>
              <a:t> sed. </a:t>
            </a:r>
            <a:r>
              <a:rPr lang="en-US" err="1"/>
              <a:t>Posuere</a:t>
            </a:r>
            <a:r>
              <a:rPr lang="en-US"/>
              <a:t> </a:t>
            </a:r>
            <a:r>
              <a:rPr lang="en-US" err="1"/>
              <a:t>urna</a:t>
            </a:r>
            <a:r>
              <a:rPr lang="en-US"/>
              <a:t> </a:t>
            </a:r>
            <a:r>
              <a:rPr lang="en-US" err="1"/>
              <a:t>nec</a:t>
            </a:r>
            <a:r>
              <a:rPr lang="en-US"/>
              <a:t> </a:t>
            </a:r>
            <a:r>
              <a:rPr lang="en-US" err="1"/>
              <a:t>tincidunt</a:t>
            </a:r>
            <a:r>
              <a:rPr lang="en-US"/>
              <a:t> </a:t>
            </a:r>
            <a:r>
              <a:rPr lang="en-US" err="1"/>
              <a:t>praesent</a:t>
            </a:r>
            <a:r>
              <a:rPr lang="en-US"/>
              <a:t>. Morbi </a:t>
            </a:r>
            <a:r>
              <a:rPr lang="en-US" err="1"/>
              <a:t>tristique</a:t>
            </a:r>
            <a:r>
              <a:rPr lang="en-US"/>
              <a:t> </a:t>
            </a:r>
            <a:r>
              <a:rPr lang="en-US" err="1"/>
              <a:t>senectus</a:t>
            </a:r>
            <a:r>
              <a:rPr lang="en-US"/>
              <a:t> et </a:t>
            </a:r>
            <a:r>
              <a:rPr lang="en-US" err="1"/>
              <a:t>netus</a:t>
            </a:r>
            <a:r>
              <a:rPr lang="en-US"/>
              <a:t> et. Sit </a:t>
            </a:r>
            <a:r>
              <a:rPr lang="en-US" err="1"/>
              <a:t>amet</a:t>
            </a:r>
            <a:r>
              <a:rPr lang="en-US"/>
              <a:t> </a:t>
            </a:r>
            <a:r>
              <a:rPr lang="en-US" err="1"/>
              <a:t>nisl</a:t>
            </a:r>
            <a:r>
              <a:rPr lang="en-US"/>
              <a:t> </a:t>
            </a:r>
            <a:r>
              <a:rPr lang="en-US" err="1"/>
              <a:t>suscipit</a:t>
            </a:r>
            <a:r>
              <a:rPr lang="en-US"/>
              <a:t> </a:t>
            </a:r>
            <a:r>
              <a:rPr lang="en-US" err="1"/>
              <a:t>adipiscing</a:t>
            </a:r>
            <a:r>
              <a:rPr lang="en-US"/>
              <a:t> </a:t>
            </a:r>
            <a:r>
              <a:rPr lang="en-US" err="1"/>
              <a:t>bibendum</a:t>
            </a:r>
            <a:r>
              <a:rPr lang="en-US"/>
              <a:t> </a:t>
            </a:r>
            <a:r>
              <a:rPr lang="en-US" err="1"/>
              <a:t>est</a:t>
            </a:r>
            <a:r>
              <a:rPr lang="en-US"/>
              <a:t> </a:t>
            </a:r>
            <a:r>
              <a:rPr lang="en-US" err="1"/>
              <a:t>ultricies</a:t>
            </a:r>
            <a:r>
              <a:rPr lang="en-US"/>
              <a:t> integer. </a:t>
            </a:r>
            <a:r>
              <a:rPr lang="en-US" err="1"/>
              <a:t>Lectus</a:t>
            </a:r>
            <a:r>
              <a:rPr lang="en-US"/>
              <a:t> </a:t>
            </a:r>
            <a:r>
              <a:rPr lang="en-US" err="1"/>
              <a:t>arcu</a:t>
            </a:r>
            <a:r>
              <a:rPr lang="en-US"/>
              <a:t> </a:t>
            </a:r>
            <a:r>
              <a:rPr lang="en-US" err="1"/>
              <a:t>bibendum</a:t>
            </a:r>
            <a:r>
              <a:rPr lang="en-US"/>
              <a:t> at </a:t>
            </a:r>
            <a:r>
              <a:rPr lang="en-US" err="1"/>
              <a:t>varius</a:t>
            </a:r>
            <a:r>
              <a:rPr lang="en-US"/>
              <a:t> </a:t>
            </a:r>
            <a:r>
              <a:rPr lang="en-US" err="1"/>
              <a:t>vel</a:t>
            </a:r>
            <a:r>
              <a:rPr lang="en-US"/>
              <a:t> pharetra vel. </a:t>
            </a:r>
            <a:r>
              <a:rPr lang="en-US" err="1"/>
              <a:t>Faucibus</a:t>
            </a:r>
            <a:r>
              <a:rPr lang="en-US"/>
              <a:t> et </a:t>
            </a:r>
            <a:r>
              <a:rPr lang="en-US" err="1"/>
              <a:t>molestie</a:t>
            </a:r>
            <a:r>
              <a:rPr lang="en-US"/>
              <a:t> ac </a:t>
            </a:r>
            <a:r>
              <a:rPr lang="en-US" err="1"/>
              <a:t>feugiat</a:t>
            </a:r>
            <a:r>
              <a:rPr lang="en-US"/>
              <a:t>. </a:t>
            </a:r>
            <a:r>
              <a:rPr lang="en-US" err="1"/>
              <a:t>Sed</a:t>
            </a:r>
            <a:r>
              <a:rPr lang="en-US"/>
              <a:t> </a:t>
            </a:r>
            <a:r>
              <a:rPr lang="en-US" err="1"/>
              <a:t>risus</a:t>
            </a:r>
            <a:r>
              <a:rPr lang="en-US"/>
              <a:t> </a:t>
            </a:r>
            <a:r>
              <a:rPr lang="en-US" err="1"/>
              <a:t>ultricies</a:t>
            </a:r>
            <a:r>
              <a:rPr lang="en-US"/>
              <a:t> </a:t>
            </a:r>
            <a:r>
              <a:rPr lang="en-US" err="1"/>
              <a:t>tristique</a:t>
            </a:r>
            <a:r>
              <a:rPr lang="en-US"/>
              <a:t> </a:t>
            </a:r>
            <a:r>
              <a:rPr lang="en-US" err="1"/>
              <a:t>nulla</a:t>
            </a:r>
            <a:r>
              <a:rPr lang="en-US"/>
              <a:t> </a:t>
            </a:r>
            <a:r>
              <a:rPr lang="en-US" err="1"/>
              <a:t>aliquet</a:t>
            </a:r>
            <a:r>
              <a:rPr lang="en-US"/>
              <a:t> </a:t>
            </a:r>
            <a:r>
              <a:rPr lang="en-US" err="1"/>
              <a:t>enim</a:t>
            </a:r>
            <a:r>
              <a:rPr lang="en-US"/>
              <a:t> </a:t>
            </a:r>
            <a:r>
              <a:rPr lang="en-US" err="1"/>
              <a:t>tortor</a:t>
            </a:r>
            <a:r>
              <a:rPr lang="en-US"/>
              <a:t>. </a:t>
            </a:r>
            <a:r>
              <a:rPr lang="en-US" err="1"/>
              <a:t>Commodo</a:t>
            </a:r>
            <a:r>
              <a:rPr lang="en-US"/>
              <a:t> </a:t>
            </a:r>
            <a:r>
              <a:rPr lang="en-US" err="1"/>
              <a:t>nulla</a:t>
            </a:r>
            <a:r>
              <a:rPr lang="en-US"/>
              <a:t> </a:t>
            </a:r>
            <a:r>
              <a:rPr lang="en-US" err="1"/>
              <a:t>facilisi</a:t>
            </a:r>
            <a:r>
              <a:rPr lang="en-US"/>
              <a:t> </a:t>
            </a:r>
            <a:r>
              <a:rPr lang="en-US" err="1"/>
              <a:t>nullam</a:t>
            </a:r>
            <a:r>
              <a:rPr lang="en-US"/>
              <a:t> </a:t>
            </a:r>
            <a:r>
              <a:rPr lang="en-US" err="1"/>
              <a:t>vehicula</a:t>
            </a:r>
            <a:r>
              <a:rPr lang="en-US"/>
              <a:t>. </a:t>
            </a:r>
            <a:r>
              <a:rPr lang="en-US" err="1"/>
              <a:t>Nulla</a:t>
            </a:r>
            <a:r>
              <a:rPr lang="en-US"/>
              <a:t> </a:t>
            </a:r>
            <a:r>
              <a:rPr lang="en-US" err="1"/>
              <a:t>facilisi</a:t>
            </a:r>
            <a:r>
              <a:rPr lang="en-US"/>
              <a:t> </a:t>
            </a:r>
            <a:r>
              <a:rPr lang="en-US" err="1"/>
              <a:t>morbi</a:t>
            </a:r>
            <a:r>
              <a:rPr lang="en-US"/>
              <a:t> tempus </a:t>
            </a:r>
            <a:r>
              <a:rPr lang="en-US" err="1"/>
              <a:t>iaculis</a:t>
            </a:r>
            <a:r>
              <a:rPr lang="en-US"/>
              <a:t> </a:t>
            </a:r>
            <a:r>
              <a:rPr lang="en-US" err="1"/>
              <a:t>urna</a:t>
            </a:r>
            <a:r>
              <a:rPr lang="en-US"/>
              <a:t> id </a:t>
            </a:r>
            <a:r>
              <a:rPr lang="en-US" err="1"/>
              <a:t>volutpat</a:t>
            </a:r>
            <a:r>
              <a:rPr lang="en-US"/>
              <a:t> </a:t>
            </a:r>
            <a:r>
              <a:rPr lang="en-US" err="1"/>
              <a:t>lacus</a:t>
            </a:r>
            <a:r>
              <a:rPr lang="en-US"/>
              <a:t> </a:t>
            </a:r>
            <a:r>
              <a:rPr lang="en-US" err="1"/>
              <a:t>laoreet</a:t>
            </a:r>
            <a:r>
              <a:rPr lang="en-US"/>
              <a:t>. </a:t>
            </a:r>
          </a:p>
        </p:txBody>
      </p:sp>
      <p:pic>
        <p:nvPicPr>
          <p:cNvPr id="3" name="Picture 2">
            <a:extLst>
              <a:ext uri="{FF2B5EF4-FFF2-40B4-BE49-F238E27FC236}">
                <a16:creationId xmlns:a16="http://schemas.microsoft.com/office/drawing/2014/main" id="{7A8679EE-3B04-A14D-A226-1DC77EDE6A70}"/>
              </a:ext>
            </a:extLst>
          </p:cNvPr>
          <p:cNvPicPr>
            <a:picLocks noChangeAspect="1"/>
          </p:cNvPicPr>
          <p:nvPr userDrawn="1"/>
        </p:nvPicPr>
        <p:blipFill>
          <a:blip r:embed="rId4"/>
          <a:stretch>
            <a:fillRect/>
          </a:stretch>
        </p:blipFill>
        <p:spPr>
          <a:xfrm>
            <a:off x="6150799" y="5783421"/>
            <a:ext cx="4031999" cy="597685"/>
          </a:xfrm>
          <a:prstGeom prst="rect">
            <a:avLst/>
          </a:prstGeom>
        </p:spPr>
      </p:pic>
    </p:spTree>
    <p:extLst>
      <p:ext uri="{BB962C8B-B14F-4D97-AF65-F5344CB8AC3E}">
        <p14:creationId xmlns:p14="http://schemas.microsoft.com/office/powerpoint/2010/main" val="224384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7C699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EC0D4E-0AC2-324A-BB1F-AD4B2216252B}"/>
              </a:ext>
            </a:extLst>
          </p:cNvPr>
          <p:cNvSpPr>
            <a:spLocks noGrp="1"/>
          </p:cNvSpPr>
          <p:nvPr>
            <p:ph type="pic" sz="quarter" idx="14"/>
          </p:nvPr>
        </p:nvSpPr>
        <p:spPr>
          <a:xfrm>
            <a:off x="0" y="3452425"/>
            <a:ext cx="5997600" cy="3351212"/>
          </a:xfrm>
        </p:spPr>
        <p:txBody>
          <a:bodyPr/>
          <a:lstStyle/>
          <a:p>
            <a:r>
              <a:rPr lang="de-DE"/>
              <a:t>Bild durch Klicken auf Symbol hinzufügen</a:t>
            </a:r>
            <a:endParaRPr lang="en-US"/>
          </a:p>
        </p:txBody>
      </p:sp>
      <p:sp>
        <p:nvSpPr>
          <p:cNvPr id="4" name="Date Placeholder 3" hidden="1"/>
          <p:cNvSpPr>
            <a:spLocks noGrp="1"/>
          </p:cNvSpPr>
          <p:nvPr>
            <p:ph type="dt" sz="half" idx="10"/>
          </p:nvPr>
        </p:nvSpPr>
        <p:spPr/>
        <p:txBody>
          <a:bodyPr/>
          <a:lstStyle/>
          <a:p>
            <a:fld id="{B7171362-53F9-F647-A0DE-BFC7F0604FE7}"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sp>
        <p:nvSpPr>
          <p:cNvPr id="18" name="BR">
            <a:extLst>
              <a:ext uri="{FF2B5EF4-FFF2-40B4-BE49-F238E27FC236}">
                <a16:creationId xmlns:a16="http://schemas.microsoft.com/office/drawing/2014/main" id="{70636661-E958-B646-8A35-3E78B4711F2F}"/>
              </a:ext>
            </a:extLst>
          </p:cNvPr>
          <p:cNvSpPr/>
          <p:nvPr userDrawn="1"/>
        </p:nvSpPr>
        <p:spPr>
          <a:xfrm>
            <a:off x="6099149" y="3452425"/>
            <a:ext cx="5997600" cy="3351600"/>
          </a:xfrm>
          <a:prstGeom prst="rect">
            <a:avLst/>
          </a:prstGeom>
          <a:solidFill>
            <a:srgbClr val="A9C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
            <a:extLst>
              <a:ext uri="{FF2B5EF4-FFF2-40B4-BE49-F238E27FC236}">
                <a16:creationId xmlns:a16="http://schemas.microsoft.com/office/drawing/2014/main" id="{FB6C6156-717E-9C4A-8A11-44870F760847}"/>
              </a:ext>
            </a:extLst>
          </p:cNvPr>
          <p:cNvSpPr/>
          <p:nvPr userDrawn="1"/>
        </p:nvSpPr>
        <p:spPr>
          <a:xfrm>
            <a:off x="0" y="0"/>
            <a:ext cx="12096749" cy="3351600"/>
          </a:xfrm>
          <a:prstGeom prst="rect">
            <a:avLst/>
          </a:prstGeom>
          <a:solidFill>
            <a:srgbClr val="A9C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5634419"/>
            <a:ext cx="2620800" cy="683687"/>
          </a:xfrm>
          <a:prstGeom prst="rect">
            <a:avLst/>
          </a:prstGeom>
        </p:spPr>
      </p:pic>
      <p:sp>
        <p:nvSpPr>
          <p:cNvPr id="12" name="Text Placeholder 10">
            <a:extLst>
              <a:ext uri="{FF2B5EF4-FFF2-40B4-BE49-F238E27FC236}">
                <a16:creationId xmlns:a16="http://schemas.microsoft.com/office/drawing/2014/main" id="{C7BFF891-65C9-D04D-8E39-8DA16D17378B}"/>
              </a:ext>
            </a:extLst>
          </p:cNvPr>
          <p:cNvSpPr>
            <a:spLocks noGrp="1"/>
          </p:cNvSpPr>
          <p:nvPr>
            <p:ph type="body" sz="quarter" idx="13" hasCustomPrompt="1"/>
          </p:nvPr>
        </p:nvSpPr>
        <p:spPr>
          <a:xfrm>
            <a:off x="7561263" y="4696225"/>
            <a:ext cx="4032250" cy="914400"/>
          </a:xfrm>
        </p:spPr>
        <p:txBody>
          <a:bodyPr wrap="square" lIns="0" tIns="0"/>
          <a:lstStyle>
            <a:lvl1pPr>
              <a:defRPr baseline="0">
                <a:solidFill>
                  <a:srgbClr val="7C6992"/>
                </a:solidFill>
              </a:defRPr>
            </a:lvl1pPr>
          </a:lstStyle>
          <a:p>
            <a:r>
              <a:rPr lang="en-US"/>
              <a:t>Click to edit Master subtitle style</a:t>
            </a:r>
          </a:p>
        </p:txBody>
      </p:sp>
      <p:sp>
        <p:nvSpPr>
          <p:cNvPr id="13" name="Title 1">
            <a:extLst>
              <a:ext uri="{FF2B5EF4-FFF2-40B4-BE49-F238E27FC236}">
                <a16:creationId xmlns:a16="http://schemas.microsoft.com/office/drawing/2014/main" id="{8398E02E-123A-3B47-A7D8-CBD7989E32E5}"/>
              </a:ext>
            </a:extLst>
          </p:cNvPr>
          <p:cNvSpPr>
            <a:spLocks noGrp="1"/>
          </p:cNvSpPr>
          <p:nvPr>
            <p:ph type="title"/>
          </p:nvPr>
        </p:nvSpPr>
        <p:spPr>
          <a:xfrm>
            <a:off x="503238" y="1318202"/>
            <a:ext cx="9678987" cy="664797"/>
          </a:xfrm>
        </p:spPr>
        <p:txBody>
          <a:bodyPr wrap="square" anchor="ctr" anchorCtr="0">
            <a:spAutoFit/>
          </a:bodyPr>
          <a:lstStyle>
            <a:lvl1pPr>
              <a:defRPr>
                <a:solidFill>
                  <a:srgbClr val="7C6992"/>
                </a:solidFill>
              </a:defRPr>
            </a:lvl1pPr>
          </a:lstStyle>
          <a:p>
            <a:r>
              <a:rPr lang="de-DE"/>
              <a:t>Mastertitelformat bearbeiten</a:t>
            </a:r>
            <a:endParaRPr lang="en-US"/>
          </a:p>
        </p:txBody>
      </p:sp>
      <p:pic>
        <p:nvPicPr>
          <p:cNvPr id="14" name="Picture 13">
            <a:extLst>
              <a:ext uri="{FF2B5EF4-FFF2-40B4-BE49-F238E27FC236}">
                <a16:creationId xmlns:a16="http://schemas.microsoft.com/office/drawing/2014/main" id="{498BD2DC-6075-D842-9D3A-F8B34BADF9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2479" y="213560"/>
            <a:ext cx="571034" cy="720000"/>
          </a:xfrm>
          <a:prstGeom prst="rect">
            <a:avLst/>
          </a:prstGeom>
        </p:spPr>
      </p:pic>
    </p:spTree>
    <p:extLst>
      <p:ext uri="{BB962C8B-B14F-4D97-AF65-F5344CB8AC3E}">
        <p14:creationId xmlns:p14="http://schemas.microsoft.com/office/powerpoint/2010/main" val="123470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2 Coloumns">
    <p:bg>
      <p:bgPr>
        <a:solidFill>
          <a:schemeClr val="bg1"/>
        </a:solid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DBC8D5FA-3648-FD41-B8BB-E3B7A71066BE}"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503237" y="1209600"/>
            <a:ext cx="11090276" cy="5220000"/>
          </a:xfrm>
        </p:spPr>
        <p:txBody>
          <a:bodyPr lIns="0" numCol="2"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p>
          <a:p>
            <a:pPr lvl="4"/>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Vitae </a:t>
            </a:r>
            <a:r>
              <a:rPr lang="en-US" err="1"/>
              <a:t>justo</a:t>
            </a:r>
            <a:r>
              <a:rPr lang="en-US"/>
              <a:t> </a:t>
            </a:r>
            <a:r>
              <a:rPr lang="en-US" err="1"/>
              <a:t>eget</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Ipsum </a:t>
            </a:r>
            <a:r>
              <a:rPr lang="en-US" err="1"/>
              <a:t>faucibus</a:t>
            </a:r>
            <a:r>
              <a:rPr lang="en-US"/>
              <a:t> vitae </a:t>
            </a:r>
            <a:r>
              <a:rPr lang="en-US" err="1"/>
              <a:t>aliquet</a:t>
            </a:r>
            <a:r>
              <a:rPr lang="en-US"/>
              <a:t> </a:t>
            </a:r>
            <a:r>
              <a:rPr lang="en-US" err="1"/>
              <a:t>nec</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Non </a:t>
            </a:r>
            <a:r>
              <a:rPr lang="en-US" err="1"/>
              <a:t>sodales</a:t>
            </a:r>
            <a:r>
              <a:rPr lang="en-US"/>
              <a:t> </a:t>
            </a:r>
            <a:r>
              <a:rPr lang="en-US" err="1"/>
              <a:t>neque</a:t>
            </a:r>
            <a:r>
              <a:rPr lang="en-US"/>
              <a:t> </a:t>
            </a:r>
            <a:r>
              <a:rPr lang="en-US" err="1"/>
              <a:t>sodales</a:t>
            </a:r>
            <a:r>
              <a:rPr lang="en-US"/>
              <a:t> </a:t>
            </a:r>
            <a:r>
              <a:rPr lang="en-US" err="1"/>
              <a:t>ut.</a:t>
            </a:r>
            <a:r>
              <a:rPr lang="en-US"/>
              <a:t>  </a:t>
            </a:r>
            <a:r>
              <a:rPr lang="en-US" err="1"/>
              <a:t>Aliquam</a:t>
            </a:r>
            <a:r>
              <a:rPr lang="en-US"/>
              <a:t> </a:t>
            </a:r>
            <a:r>
              <a:rPr lang="en-US" err="1"/>
              <a:t>etiam</a:t>
            </a:r>
            <a:r>
              <a:rPr lang="en-US"/>
              <a:t> </a:t>
            </a:r>
            <a:r>
              <a:rPr lang="en-US" err="1"/>
              <a:t>erat</a:t>
            </a:r>
            <a:r>
              <a:rPr lang="en-US"/>
              <a:t> </a:t>
            </a:r>
            <a:r>
              <a:rPr lang="en-US" err="1"/>
              <a:t>velit</a:t>
            </a:r>
            <a:r>
              <a:rPr lang="en-US"/>
              <a:t> </a:t>
            </a:r>
            <a:r>
              <a:rPr lang="en-US" err="1"/>
              <a:t>scelerisque</a:t>
            </a:r>
            <a:r>
              <a:rPr lang="en-US"/>
              <a:t> in dictum non.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proin</a:t>
            </a:r>
            <a:r>
              <a:rPr lang="en-US"/>
              <a:t> gravida </a:t>
            </a:r>
            <a:r>
              <a:rPr lang="en-US" err="1"/>
              <a:t>hendrerit</a:t>
            </a:r>
            <a:r>
              <a:rPr lang="en-US"/>
              <a:t>. </a:t>
            </a:r>
            <a:r>
              <a:rPr lang="en-US" err="1"/>
              <a:t>Interdum</a:t>
            </a:r>
            <a:r>
              <a:rPr lang="en-US"/>
              <a:t> </a:t>
            </a:r>
            <a:r>
              <a:rPr lang="en-US" err="1"/>
              <a:t>posuere</a:t>
            </a:r>
            <a:r>
              <a:rPr lang="en-US"/>
              <a:t> lorem ipsum dolor sit </a:t>
            </a:r>
            <a:r>
              <a:rPr lang="en-US" err="1"/>
              <a:t>amet</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pulvinar. Purus in </a:t>
            </a:r>
            <a:r>
              <a:rPr lang="en-US" err="1"/>
              <a:t>massa</a:t>
            </a:r>
            <a:r>
              <a:rPr lang="en-US"/>
              <a:t> </a:t>
            </a:r>
            <a:r>
              <a:rPr lang="en-US" err="1"/>
              <a:t>tempor</a:t>
            </a:r>
            <a:r>
              <a:rPr lang="en-US"/>
              <a:t> </a:t>
            </a:r>
            <a:r>
              <a:rPr lang="en-US" err="1"/>
              <a:t>nec</a:t>
            </a:r>
            <a:r>
              <a:rPr lang="en-US"/>
              <a:t> </a:t>
            </a:r>
            <a:r>
              <a:rPr lang="en-US" err="1"/>
              <a:t>feugiat</a:t>
            </a:r>
            <a:r>
              <a:rPr lang="en-US"/>
              <a:t> </a:t>
            </a:r>
            <a:r>
              <a:rPr lang="en-US" err="1"/>
              <a:t>nisl</a:t>
            </a:r>
            <a:r>
              <a:rPr lang="en-US"/>
              <a:t> </a:t>
            </a:r>
            <a:r>
              <a:rPr lang="en-US" err="1"/>
              <a:t>pretium</a:t>
            </a:r>
            <a:r>
              <a:rPr lang="en-US"/>
              <a:t> </a:t>
            </a:r>
            <a:r>
              <a:rPr lang="en-US" err="1"/>
              <a:t>fusce</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 </a:t>
            </a:r>
            <a:r>
              <a:rPr lang="en-US" err="1"/>
              <a:t>sollicitudin</a:t>
            </a:r>
            <a:r>
              <a:rPr lang="en-US"/>
              <a:t> </a:t>
            </a:r>
            <a:r>
              <a:rPr lang="en-US" err="1"/>
              <a:t>nibh</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r>
              <a:rPr lang="en-US" err="1"/>
              <a:t>auctor</a:t>
            </a:r>
            <a:r>
              <a:rPr lang="en-US"/>
              <a:t> </a:t>
            </a:r>
            <a:r>
              <a:rPr lang="en-US" err="1"/>
              <a:t>eu</a:t>
            </a:r>
            <a:r>
              <a:rPr lang="en-US"/>
              <a:t> </a:t>
            </a:r>
            <a:r>
              <a:rPr lang="en-US" err="1"/>
              <a:t>augue</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faucibus</a:t>
            </a:r>
            <a:r>
              <a:rPr lang="en-US"/>
              <a:t> a. </a:t>
            </a:r>
            <a:r>
              <a:rPr lang="en-US" err="1"/>
              <a:t>Condimentum</a:t>
            </a:r>
            <a:r>
              <a:rPr lang="en-US"/>
              <a:t> vitae </a:t>
            </a:r>
            <a:r>
              <a:rPr lang="en-US" err="1"/>
              <a:t>sapien</a:t>
            </a:r>
            <a:r>
              <a:rPr lang="en-US"/>
              <a:t> </a:t>
            </a:r>
            <a:r>
              <a:rPr lang="en-US" err="1"/>
              <a:t>pellentesque</a:t>
            </a:r>
            <a:r>
              <a:rPr lang="en-US"/>
              <a:t> habitant </a:t>
            </a:r>
            <a:r>
              <a:rPr lang="en-US" err="1"/>
              <a:t>morbi</a:t>
            </a:r>
            <a:r>
              <a:rPr lang="en-US"/>
              <a:t> </a:t>
            </a:r>
            <a:r>
              <a:rPr lang="en-US" err="1"/>
              <a:t>tristique</a:t>
            </a:r>
            <a:r>
              <a:rPr lang="en-US"/>
              <a:t>.  </a:t>
            </a:r>
          </a:p>
          <a:p>
            <a:pPr lvl="4"/>
            <a:r>
              <a:rPr lang="en-US"/>
              <a:t>Vitae </a:t>
            </a:r>
            <a:r>
              <a:rPr lang="en-US" err="1"/>
              <a:t>congue</a:t>
            </a:r>
            <a:r>
              <a:rPr lang="en-US"/>
              <a:t> </a:t>
            </a:r>
            <a:r>
              <a:rPr lang="en-US" err="1"/>
              <a:t>mauris</a:t>
            </a:r>
            <a:r>
              <a:rPr lang="en-US"/>
              <a:t> </a:t>
            </a:r>
            <a:r>
              <a:rPr lang="en-US" err="1"/>
              <a:t>rhoncus</a:t>
            </a:r>
            <a:r>
              <a:rPr lang="en-US"/>
              <a:t> </a:t>
            </a:r>
            <a:r>
              <a:rPr lang="en-US" err="1"/>
              <a:t>aenean</a:t>
            </a:r>
            <a:r>
              <a:rPr lang="en-US"/>
              <a:t> </a:t>
            </a:r>
            <a:r>
              <a:rPr lang="en-US" err="1"/>
              <a:t>vel</a:t>
            </a:r>
            <a:r>
              <a:rPr lang="en-US"/>
              <a:t> </a:t>
            </a:r>
            <a:r>
              <a:rPr lang="en-US" err="1"/>
              <a:t>elit</a:t>
            </a:r>
            <a:r>
              <a:rPr lang="en-US"/>
              <a:t> </a:t>
            </a:r>
            <a:r>
              <a:rPr lang="en-US" err="1"/>
              <a:t>scelerisque</a:t>
            </a:r>
            <a:r>
              <a:rPr lang="en-US"/>
              <a:t> </a:t>
            </a:r>
            <a:r>
              <a:rPr lang="en-US" err="1"/>
              <a:t>mauris</a:t>
            </a:r>
            <a:r>
              <a:rPr lang="en-US"/>
              <a:t>. </a:t>
            </a:r>
            <a:r>
              <a:rPr lang="en-US" err="1"/>
              <a:t>Tincidunt</a:t>
            </a:r>
            <a:r>
              <a:rPr lang="en-US"/>
              <a:t> </a:t>
            </a:r>
            <a:r>
              <a:rPr lang="en-US" err="1"/>
              <a:t>nunc</a:t>
            </a:r>
            <a:r>
              <a:rPr lang="en-US"/>
              <a:t> pulvinar </a:t>
            </a:r>
            <a:r>
              <a:rPr lang="en-US" err="1"/>
              <a:t>sapien</a:t>
            </a:r>
            <a:r>
              <a:rPr lang="en-US"/>
              <a:t> et ligula </a:t>
            </a:r>
            <a:r>
              <a:rPr lang="en-US" err="1"/>
              <a:t>ullamcorper</a:t>
            </a:r>
            <a:r>
              <a:rPr lang="en-US"/>
              <a:t> </a:t>
            </a:r>
            <a:r>
              <a:rPr lang="en-US" err="1"/>
              <a:t>malesuada</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a:t>
            </a:r>
            <a:r>
              <a:rPr lang="en-US" err="1"/>
              <a:t>Viverra</a:t>
            </a:r>
            <a:r>
              <a:rPr lang="en-US"/>
              <a:t> </a:t>
            </a:r>
            <a:r>
              <a:rPr lang="en-US" err="1"/>
              <a:t>justo</a:t>
            </a:r>
            <a:r>
              <a:rPr lang="en-US"/>
              <a:t> </a:t>
            </a:r>
            <a:r>
              <a:rPr lang="en-US" err="1"/>
              <a:t>nec</a:t>
            </a:r>
            <a:r>
              <a:rPr lang="en-US"/>
              <a:t> </a:t>
            </a:r>
            <a:r>
              <a:rPr lang="en-US" err="1"/>
              <a:t>ultrices</a:t>
            </a:r>
            <a:r>
              <a:rPr lang="en-US"/>
              <a:t> dui </a:t>
            </a:r>
            <a:r>
              <a:rPr lang="en-US" err="1"/>
              <a:t>sapien</a:t>
            </a:r>
            <a:r>
              <a:rPr lang="en-US"/>
              <a:t> </a:t>
            </a:r>
            <a:r>
              <a:rPr lang="en-US" err="1"/>
              <a:t>eget</a:t>
            </a:r>
            <a:r>
              <a:rPr lang="en-US"/>
              <a:t> mi </a:t>
            </a:r>
            <a:r>
              <a:rPr lang="en-US" err="1"/>
              <a:t>proin</a:t>
            </a:r>
            <a:r>
              <a:rPr lang="en-US"/>
              <a:t> sed. </a:t>
            </a:r>
            <a:r>
              <a:rPr lang="en-US" err="1"/>
              <a:t>Posuere</a:t>
            </a:r>
            <a:r>
              <a:rPr lang="en-US"/>
              <a:t> </a:t>
            </a:r>
            <a:r>
              <a:rPr lang="en-US" err="1"/>
              <a:t>urna</a:t>
            </a:r>
            <a:r>
              <a:rPr lang="en-US"/>
              <a:t> </a:t>
            </a:r>
            <a:r>
              <a:rPr lang="en-US" err="1"/>
              <a:t>nec</a:t>
            </a:r>
            <a:r>
              <a:rPr lang="en-US"/>
              <a:t> </a:t>
            </a:r>
            <a:r>
              <a:rPr lang="en-US" err="1"/>
              <a:t>tincidunt</a:t>
            </a:r>
            <a:r>
              <a:rPr lang="en-US"/>
              <a:t> </a:t>
            </a:r>
            <a:r>
              <a:rPr lang="en-US" err="1"/>
              <a:t>praesent</a:t>
            </a:r>
            <a:r>
              <a:rPr lang="en-US"/>
              <a:t>. Morbi </a:t>
            </a:r>
            <a:r>
              <a:rPr lang="en-US" err="1"/>
              <a:t>tristique</a:t>
            </a:r>
            <a:r>
              <a:rPr lang="en-US"/>
              <a:t> </a:t>
            </a:r>
            <a:r>
              <a:rPr lang="en-US" err="1"/>
              <a:t>senectus</a:t>
            </a:r>
            <a:r>
              <a:rPr lang="en-US"/>
              <a:t> et </a:t>
            </a:r>
            <a:r>
              <a:rPr lang="en-US" err="1"/>
              <a:t>netus</a:t>
            </a:r>
            <a:r>
              <a:rPr lang="en-US"/>
              <a:t> et. Sit </a:t>
            </a:r>
            <a:r>
              <a:rPr lang="en-US" err="1"/>
              <a:t>amet</a:t>
            </a:r>
            <a:r>
              <a:rPr lang="en-US"/>
              <a:t> </a:t>
            </a:r>
            <a:r>
              <a:rPr lang="en-US" err="1"/>
              <a:t>nisl</a:t>
            </a:r>
            <a:r>
              <a:rPr lang="en-US"/>
              <a:t> </a:t>
            </a:r>
            <a:r>
              <a:rPr lang="en-US" err="1"/>
              <a:t>suscipit</a:t>
            </a:r>
            <a:r>
              <a:rPr lang="en-US"/>
              <a:t> </a:t>
            </a:r>
            <a:r>
              <a:rPr lang="en-US" err="1"/>
              <a:t>adipiscing</a:t>
            </a:r>
            <a:r>
              <a:rPr lang="en-US"/>
              <a:t> </a:t>
            </a:r>
            <a:r>
              <a:rPr lang="en-US" err="1"/>
              <a:t>bibendum</a:t>
            </a:r>
            <a:r>
              <a:rPr lang="en-US"/>
              <a:t> </a:t>
            </a:r>
            <a:r>
              <a:rPr lang="en-US" err="1"/>
              <a:t>est</a:t>
            </a:r>
            <a:r>
              <a:rPr lang="en-US"/>
              <a:t> </a:t>
            </a:r>
            <a:r>
              <a:rPr lang="en-US" err="1"/>
              <a:t>ultricies</a:t>
            </a:r>
            <a:r>
              <a:rPr lang="en-US"/>
              <a:t> integer. </a:t>
            </a:r>
            <a:r>
              <a:rPr lang="en-US" err="1"/>
              <a:t>Lectus</a:t>
            </a:r>
            <a:r>
              <a:rPr lang="en-US"/>
              <a:t> </a:t>
            </a:r>
            <a:r>
              <a:rPr lang="en-US" err="1"/>
              <a:t>arcu</a:t>
            </a:r>
            <a:r>
              <a:rPr lang="en-US"/>
              <a:t> </a:t>
            </a:r>
            <a:r>
              <a:rPr lang="en-US" err="1"/>
              <a:t>bibendum</a:t>
            </a:r>
            <a:r>
              <a:rPr lang="en-US"/>
              <a:t> at </a:t>
            </a:r>
            <a:r>
              <a:rPr lang="en-US" err="1"/>
              <a:t>varius</a:t>
            </a:r>
            <a:r>
              <a:rPr lang="en-US"/>
              <a:t> </a:t>
            </a:r>
            <a:r>
              <a:rPr lang="en-US" err="1"/>
              <a:t>vel</a:t>
            </a:r>
            <a:r>
              <a:rPr lang="en-US"/>
              <a:t> pharetra vel. </a:t>
            </a:r>
            <a:r>
              <a:rPr lang="en-US" err="1"/>
              <a:t>Faucibus</a:t>
            </a:r>
            <a:r>
              <a:rPr lang="en-US"/>
              <a:t> et </a:t>
            </a:r>
            <a:r>
              <a:rPr lang="en-US" err="1"/>
              <a:t>molestie</a:t>
            </a:r>
            <a:r>
              <a:rPr lang="en-US"/>
              <a:t> ac </a:t>
            </a:r>
            <a:r>
              <a:rPr lang="en-US" err="1"/>
              <a:t>feugiat</a:t>
            </a:r>
            <a:r>
              <a:rPr lang="en-US"/>
              <a:t>. </a:t>
            </a:r>
            <a:r>
              <a:rPr lang="en-US" err="1"/>
              <a:t>Sed</a:t>
            </a:r>
            <a:r>
              <a:rPr lang="en-US"/>
              <a:t> </a:t>
            </a:r>
            <a:r>
              <a:rPr lang="en-US" err="1"/>
              <a:t>risus</a:t>
            </a:r>
            <a:r>
              <a:rPr lang="en-US"/>
              <a:t> </a:t>
            </a:r>
            <a:r>
              <a:rPr lang="en-US" err="1"/>
              <a:t>ultricies</a:t>
            </a:r>
            <a:r>
              <a:rPr lang="en-US"/>
              <a:t> </a:t>
            </a:r>
            <a:r>
              <a:rPr lang="en-US" err="1"/>
              <a:t>tristique</a:t>
            </a:r>
            <a:r>
              <a:rPr lang="en-US"/>
              <a:t> </a:t>
            </a:r>
            <a:r>
              <a:rPr lang="en-US" err="1"/>
              <a:t>nulla</a:t>
            </a:r>
            <a:r>
              <a:rPr lang="en-US"/>
              <a:t> </a:t>
            </a:r>
            <a:r>
              <a:rPr lang="en-US" err="1"/>
              <a:t>aliquet</a:t>
            </a:r>
            <a:r>
              <a:rPr lang="en-US"/>
              <a:t> </a:t>
            </a:r>
            <a:r>
              <a:rPr lang="en-US" err="1"/>
              <a:t>enim</a:t>
            </a:r>
            <a:r>
              <a:rPr lang="en-US"/>
              <a:t> </a:t>
            </a:r>
            <a:r>
              <a:rPr lang="en-US" err="1"/>
              <a:t>tortor</a:t>
            </a:r>
            <a:r>
              <a:rPr lang="en-US"/>
              <a:t>. </a:t>
            </a:r>
            <a:r>
              <a:rPr lang="en-US" err="1"/>
              <a:t>Commodo</a:t>
            </a:r>
            <a:r>
              <a:rPr lang="en-US"/>
              <a:t> </a:t>
            </a:r>
            <a:r>
              <a:rPr lang="en-US" err="1"/>
              <a:t>nulla</a:t>
            </a:r>
            <a:r>
              <a:rPr lang="en-US"/>
              <a:t> </a:t>
            </a:r>
            <a:r>
              <a:rPr lang="en-US" err="1"/>
              <a:t>facilisi</a:t>
            </a:r>
            <a:r>
              <a:rPr lang="en-US"/>
              <a:t> </a:t>
            </a:r>
            <a:r>
              <a:rPr lang="en-US" err="1"/>
              <a:t>nullam</a:t>
            </a:r>
            <a:r>
              <a:rPr lang="en-US"/>
              <a:t> </a:t>
            </a:r>
            <a:r>
              <a:rPr lang="en-US" err="1"/>
              <a:t>vehicula</a:t>
            </a:r>
            <a:r>
              <a:rPr lang="en-US"/>
              <a:t>. </a:t>
            </a:r>
            <a:r>
              <a:rPr lang="en-US" err="1"/>
              <a:t>Nulla</a:t>
            </a:r>
            <a:r>
              <a:rPr lang="en-US"/>
              <a:t> </a:t>
            </a:r>
            <a:r>
              <a:rPr lang="en-US" err="1"/>
              <a:t>facilisi</a:t>
            </a:r>
            <a:r>
              <a:rPr lang="en-US"/>
              <a:t> </a:t>
            </a:r>
            <a:r>
              <a:rPr lang="en-US" err="1"/>
              <a:t>morbi</a:t>
            </a:r>
            <a:r>
              <a:rPr lang="en-US"/>
              <a:t> tempus </a:t>
            </a:r>
            <a:r>
              <a:rPr lang="en-US" err="1"/>
              <a:t>iaculis</a:t>
            </a:r>
            <a:r>
              <a:rPr lang="en-US"/>
              <a:t> </a:t>
            </a:r>
            <a:r>
              <a:rPr lang="en-US" err="1"/>
              <a:t>urna</a:t>
            </a:r>
            <a:r>
              <a:rPr lang="en-US"/>
              <a:t> id </a:t>
            </a:r>
            <a:r>
              <a:rPr lang="en-US" err="1"/>
              <a:t>volutpat</a:t>
            </a:r>
            <a:r>
              <a:rPr lang="en-US"/>
              <a:t> </a:t>
            </a:r>
            <a:r>
              <a:rPr lang="en-US" err="1"/>
              <a:t>lacus</a:t>
            </a:r>
            <a:r>
              <a:rPr lang="en-US"/>
              <a:t> </a:t>
            </a:r>
            <a:r>
              <a:rPr lang="en-US" err="1"/>
              <a:t>laoreet</a:t>
            </a:r>
            <a:r>
              <a:rPr lang="en-US"/>
              <a:t>. Dictum </a:t>
            </a:r>
            <a:r>
              <a:rPr lang="en-US" err="1"/>
              <a:t>varius</a:t>
            </a:r>
            <a:r>
              <a:rPr lang="en-US"/>
              <a:t> </a:t>
            </a:r>
            <a:r>
              <a:rPr lang="en-US" err="1"/>
              <a:t>duis</a:t>
            </a:r>
            <a:r>
              <a:rPr lang="en-US"/>
              <a:t> at </a:t>
            </a:r>
            <a:r>
              <a:rPr lang="en-US" err="1"/>
              <a:t>consectetur</a:t>
            </a:r>
            <a:r>
              <a:rPr lang="en-US"/>
              <a:t> lorem. </a:t>
            </a:r>
            <a:r>
              <a:rPr lang="en-US" err="1"/>
              <a:t>Tortor</a:t>
            </a:r>
            <a:r>
              <a:rPr lang="en-US"/>
              <a:t> </a:t>
            </a:r>
            <a:r>
              <a:rPr lang="en-US" err="1"/>
              <a:t>dignissim</a:t>
            </a:r>
            <a:r>
              <a:rPr lang="en-US"/>
              <a:t> convallis </a:t>
            </a:r>
            <a:r>
              <a:rPr lang="en-US" err="1"/>
              <a:t>aenean</a:t>
            </a:r>
            <a:r>
              <a:rPr lang="en-US"/>
              <a:t> et </a:t>
            </a:r>
            <a:r>
              <a:rPr lang="en-US" err="1"/>
              <a:t>tortor</a:t>
            </a:r>
            <a:r>
              <a:rPr lang="en-US"/>
              <a:t>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In </a:t>
            </a:r>
            <a:r>
              <a:rPr lang="en-US" err="1"/>
              <a:t>est</a:t>
            </a:r>
            <a:r>
              <a:rPr lang="en-US"/>
              <a:t> ante in </a:t>
            </a:r>
            <a:r>
              <a:rPr lang="en-US" err="1"/>
              <a:t>nibh</a:t>
            </a:r>
            <a:r>
              <a:rPr lang="en-US"/>
              <a:t> </a:t>
            </a:r>
            <a:r>
              <a:rPr lang="en-US" err="1"/>
              <a:t>mauris</a:t>
            </a:r>
            <a:r>
              <a:rPr lang="en-US"/>
              <a:t> cursus </a:t>
            </a:r>
            <a:r>
              <a:rPr lang="en-US" err="1"/>
              <a:t>mattis</a:t>
            </a:r>
            <a:r>
              <a:rPr lang="en-US"/>
              <a:t> </a:t>
            </a:r>
            <a:r>
              <a:rPr lang="en-US" err="1"/>
              <a:t>molestie</a:t>
            </a:r>
            <a:r>
              <a:rPr lang="en-US"/>
              <a:t> a. Vitae semper </a:t>
            </a:r>
            <a:r>
              <a:rPr lang="en-US" err="1"/>
              <a:t>quis</a:t>
            </a:r>
            <a:r>
              <a:rPr lang="en-US"/>
              <a:t> </a:t>
            </a:r>
            <a:r>
              <a:rPr lang="en-US" err="1"/>
              <a:t>lectus</a:t>
            </a:r>
            <a:r>
              <a:rPr lang="en-US"/>
              <a:t> </a:t>
            </a:r>
            <a:r>
              <a:rPr lang="en-US" err="1"/>
              <a:t>nulla</a:t>
            </a:r>
            <a:r>
              <a:rPr lang="en-US"/>
              <a:t>. </a:t>
            </a:r>
            <a:r>
              <a:rPr lang="en-US" err="1"/>
              <a:t>Eget</a:t>
            </a:r>
            <a:r>
              <a:rPr lang="en-US"/>
              <a:t> sit </a:t>
            </a:r>
            <a:r>
              <a:rPr lang="en-US" err="1"/>
              <a:t>amet</a:t>
            </a:r>
            <a:r>
              <a:rPr lang="en-US"/>
              <a:t> </a:t>
            </a:r>
            <a:r>
              <a:rPr lang="en-US" err="1"/>
              <a:t>tellus</a:t>
            </a:r>
            <a:r>
              <a:rPr lang="en-US"/>
              <a:t> </a:t>
            </a:r>
            <a:r>
              <a:rPr lang="en-US" err="1"/>
              <a:t>cras</a:t>
            </a:r>
            <a:r>
              <a:rPr lang="en-US"/>
              <a:t> </a:t>
            </a:r>
            <a:r>
              <a:rPr lang="en-US" err="1"/>
              <a:t>adipiscing</a:t>
            </a:r>
            <a:r>
              <a:rPr lang="en-US"/>
              <a:t> </a:t>
            </a:r>
            <a:r>
              <a:rPr lang="en-US" err="1"/>
              <a:t>enim</a:t>
            </a:r>
            <a:r>
              <a:rPr lang="en-US"/>
              <a:t>. </a:t>
            </a:r>
            <a:r>
              <a:rPr lang="en-US" err="1"/>
              <a:t>Neque</a:t>
            </a:r>
            <a:r>
              <a:rPr lang="en-US"/>
              <a:t> convallis a </a:t>
            </a:r>
            <a:r>
              <a:rPr lang="en-US" err="1"/>
              <a:t>cras</a:t>
            </a:r>
            <a:r>
              <a:rPr lang="en-US"/>
              <a:t> semper </a:t>
            </a:r>
            <a:r>
              <a:rPr lang="en-US" err="1"/>
              <a:t>auctor</a:t>
            </a:r>
            <a:r>
              <a:rPr lang="en-US"/>
              <a:t>. </a:t>
            </a:r>
            <a:r>
              <a:rPr lang="en-US" err="1"/>
              <a:t>Laoreet</a:t>
            </a:r>
            <a:r>
              <a:rPr lang="en-US"/>
              <a:t> non </a:t>
            </a:r>
            <a:r>
              <a:rPr lang="en-US" err="1"/>
              <a:t>curabitur</a:t>
            </a:r>
            <a:r>
              <a:rPr lang="en-US"/>
              <a:t> gravida </a:t>
            </a:r>
            <a:r>
              <a:rPr lang="en-US" err="1"/>
              <a:t>arcu</a:t>
            </a:r>
            <a:r>
              <a:rPr lang="en-US"/>
              <a:t> ac </a:t>
            </a:r>
            <a:r>
              <a:rPr lang="en-US" err="1"/>
              <a:t>tortor</a:t>
            </a:r>
            <a:r>
              <a:rPr lang="en-US"/>
              <a:t> </a:t>
            </a:r>
            <a:r>
              <a:rPr lang="en-US" err="1"/>
              <a:t>dignissim</a:t>
            </a:r>
            <a:r>
              <a:rPr lang="en-US"/>
              <a:t> convallis </a:t>
            </a:r>
            <a:r>
              <a:rPr lang="en-US" err="1"/>
              <a:t>aenean</a:t>
            </a:r>
            <a:r>
              <a:rPr lang="en-US"/>
              <a:t>. Dictum </a:t>
            </a:r>
            <a:r>
              <a:rPr lang="en-US" err="1"/>
              <a:t>varius</a:t>
            </a:r>
            <a:r>
              <a:rPr lang="en-US"/>
              <a:t> </a:t>
            </a:r>
            <a:r>
              <a:rPr lang="en-US" err="1"/>
              <a:t>duis</a:t>
            </a:r>
            <a:r>
              <a:rPr lang="en-US"/>
              <a:t> at </a:t>
            </a:r>
            <a:r>
              <a:rPr lang="en-US" err="1"/>
              <a:t>consectetur</a:t>
            </a:r>
            <a:r>
              <a:rPr lang="en-US"/>
              <a:t> lorem </a:t>
            </a:r>
            <a:r>
              <a:rPr lang="en-US" err="1"/>
              <a:t>donec</a:t>
            </a:r>
            <a:r>
              <a:rPr lang="en-US"/>
              <a:t> </a:t>
            </a:r>
            <a:r>
              <a:rPr lang="en-US" err="1"/>
              <a:t>massa</a:t>
            </a:r>
            <a:r>
              <a:rPr lang="en-US"/>
              <a:t> </a:t>
            </a:r>
            <a:r>
              <a:rPr lang="en-US" err="1"/>
              <a:t>sapien</a:t>
            </a:r>
            <a:r>
              <a:rPr lang="en-US"/>
              <a:t> </a:t>
            </a:r>
            <a:r>
              <a:rPr lang="en-US" err="1"/>
              <a:t>faucibus</a:t>
            </a:r>
            <a:r>
              <a:rPr lang="en-US"/>
              <a:t>. </a:t>
            </a:r>
          </a:p>
        </p:txBody>
      </p:sp>
      <p:pic>
        <p:nvPicPr>
          <p:cNvPr id="11" name="Picture 10">
            <a:extLst>
              <a:ext uri="{FF2B5EF4-FFF2-40B4-BE49-F238E27FC236}">
                <a16:creationId xmlns:a16="http://schemas.microsoft.com/office/drawing/2014/main" id="{D11CBC22-A71E-1746-AB1D-3F0800EF3C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307434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95C30EF-A078-7249-BD27-ECA2F8FA8F20}"/>
              </a:ext>
            </a:extLst>
          </p:cNvPr>
          <p:cNvSpPr>
            <a:spLocks noGrp="1"/>
          </p:cNvSpPr>
          <p:nvPr>
            <p:ph type="pic" sz="quarter" idx="14"/>
          </p:nvPr>
        </p:nvSpPr>
        <p:spPr>
          <a:xfrm>
            <a:off x="503237" y="1209600"/>
            <a:ext cx="5440362" cy="5216525"/>
          </a:xfrm>
        </p:spPr>
        <p:txBody>
          <a:bodyPr/>
          <a:lstStyle/>
          <a:p>
            <a:r>
              <a:rPr lang="de-DE"/>
              <a:t>Bild durch Klicken auf Symbol hinzufügen</a:t>
            </a:r>
            <a:endParaRPr lang="en-US"/>
          </a:p>
        </p:txBody>
      </p:sp>
      <p:sp>
        <p:nvSpPr>
          <p:cNvPr id="4" name="Date Placeholder 3" hidden="1"/>
          <p:cNvSpPr>
            <a:spLocks noGrp="1"/>
          </p:cNvSpPr>
          <p:nvPr>
            <p:ph type="dt" sz="half" idx="10"/>
          </p:nvPr>
        </p:nvSpPr>
        <p:spPr/>
        <p:txBody>
          <a:bodyPr/>
          <a:lstStyle/>
          <a:p>
            <a:fld id="{90500C20-0F4B-0B4F-9FF6-12C199317EC5}"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2"/>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3"/>
          <a:stretch>
            <a:fillRect/>
          </a:stretch>
        </p:blipFill>
        <p:spPr>
          <a:xfrm>
            <a:off x="813175" y="1087121"/>
            <a:ext cx="4320000" cy="1126957"/>
          </a:xfrm>
          <a:prstGeom prst="rect">
            <a:avLst/>
          </a:prstGeom>
        </p:spPr>
      </p:pic>
      <p:sp>
        <p:nvSpPr>
          <p:cNvPr id="12" name="Title 1">
            <a:extLst>
              <a:ext uri="{FF2B5EF4-FFF2-40B4-BE49-F238E27FC236}">
                <a16:creationId xmlns:a16="http://schemas.microsoft.com/office/drawing/2014/main" id="{05F49DC5-EB00-874F-85A9-377ACFF12957}"/>
              </a:ext>
            </a:extLst>
          </p:cNvPr>
          <p:cNvSpPr>
            <a:spLocks noGrp="1"/>
          </p:cNvSpPr>
          <p:nvPr>
            <p:ph type="title"/>
          </p:nvPr>
        </p:nvSpPr>
        <p:spPr>
          <a:xfrm>
            <a:off x="503238" y="201600"/>
            <a:ext cx="9678988" cy="664797"/>
          </a:xfrm>
        </p:spPr>
        <p:txBody>
          <a:bodyPr wrap="square" lIns="0" anchor="ctr" anchorCtr="0">
            <a:spAutoFit/>
          </a:bodyPr>
          <a:lstStyle>
            <a:lvl1pPr>
              <a:defRPr>
                <a:solidFill>
                  <a:srgbClr val="7C6992"/>
                </a:solidFill>
              </a:defRPr>
            </a:lvl1pPr>
          </a:lstStyle>
          <a:p>
            <a:r>
              <a:rPr lang="de-DE"/>
              <a:t>Mastertitelformat bearbeiten</a:t>
            </a:r>
            <a:endParaRPr lang="en-US"/>
          </a:p>
        </p:txBody>
      </p:sp>
      <p:sp>
        <p:nvSpPr>
          <p:cNvPr id="10" name="Text Placeholder 9">
            <a:extLst>
              <a:ext uri="{FF2B5EF4-FFF2-40B4-BE49-F238E27FC236}">
                <a16:creationId xmlns:a16="http://schemas.microsoft.com/office/drawing/2014/main" id="{8E5745F8-34C6-4E4F-AAB0-FD0B8FA85C33}"/>
              </a:ext>
            </a:extLst>
          </p:cNvPr>
          <p:cNvSpPr>
            <a:spLocks noGrp="1"/>
          </p:cNvSpPr>
          <p:nvPr>
            <p:ph type="body" sz="quarter" idx="13" hasCustomPrompt="1"/>
          </p:nvPr>
        </p:nvSpPr>
        <p:spPr>
          <a:xfrm>
            <a:off x="6149975" y="1209600"/>
            <a:ext cx="5443538" cy="5220000"/>
          </a:xfrm>
        </p:spPr>
        <p:txBody>
          <a:bodyPr lIns="0" numCol="1" spcCol="201600"/>
          <a:lstStyle>
            <a:lvl5pPr>
              <a:spcBef>
                <a:spcPts val="1800"/>
              </a:spcBef>
              <a:defRPr/>
            </a:lvl5pPr>
          </a:lstStyle>
          <a:p>
            <a:pPr lvl="4"/>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p>
          <a:p>
            <a:pPr lvl="4"/>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eu</a:t>
            </a:r>
            <a:r>
              <a:rPr lang="en-US"/>
              <a:t>. </a:t>
            </a:r>
            <a:r>
              <a:rPr lang="en-US" err="1"/>
              <a:t>Mattis</a:t>
            </a:r>
            <a:r>
              <a:rPr lang="en-US"/>
              <a:t> </a:t>
            </a:r>
            <a:r>
              <a:rPr lang="en-US" err="1"/>
              <a:t>enim</a:t>
            </a:r>
            <a:r>
              <a:rPr lang="en-US"/>
              <a:t> </a:t>
            </a:r>
            <a:r>
              <a:rPr lang="en-US" err="1"/>
              <a:t>ut</a:t>
            </a:r>
            <a:r>
              <a:rPr lang="en-US"/>
              <a:t> </a:t>
            </a:r>
            <a:r>
              <a:rPr lang="en-US" err="1"/>
              <a:t>tellus</a:t>
            </a:r>
            <a:r>
              <a:rPr lang="en-US"/>
              <a:t> </a:t>
            </a:r>
            <a:r>
              <a:rPr lang="en-US" err="1"/>
              <a:t>elementum</a:t>
            </a:r>
            <a:r>
              <a:rPr lang="en-US"/>
              <a:t> </a:t>
            </a:r>
            <a:r>
              <a:rPr lang="en-US" err="1"/>
              <a:t>sagittis</a:t>
            </a:r>
            <a:r>
              <a:rPr lang="en-US"/>
              <a:t> vitae et </a:t>
            </a:r>
            <a:r>
              <a:rPr lang="en-US" err="1"/>
              <a:t>leo</a:t>
            </a:r>
            <a:r>
              <a:rPr lang="en-US"/>
              <a:t> </a:t>
            </a:r>
            <a:r>
              <a:rPr lang="en-US" err="1"/>
              <a:t>duis</a:t>
            </a:r>
            <a:r>
              <a:rPr lang="en-US"/>
              <a:t>. Ut </a:t>
            </a:r>
            <a:r>
              <a:rPr lang="en-US" err="1"/>
              <a:t>etiam</a:t>
            </a:r>
            <a:r>
              <a:rPr lang="en-US"/>
              <a:t> sit </a:t>
            </a:r>
            <a:r>
              <a:rPr lang="en-US" err="1"/>
              <a:t>amet</a:t>
            </a:r>
            <a:r>
              <a:rPr lang="en-US"/>
              <a:t> </a:t>
            </a:r>
            <a:r>
              <a:rPr lang="en-US" err="1"/>
              <a:t>nisl</a:t>
            </a:r>
            <a:r>
              <a:rPr lang="en-US"/>
              <a:t> </a:t>
            </a:r>
            <a:r>
              <a:rPr lang="en-US" err="1"/>
              <a:t>purus</a:t>
            </a:r>
            <a:r>
              <a:rPr lang="en-US"/>
              <a:t>. Ipsum a </a:t>
            </a:r>
            <a:r>
              <a:rPr lang="en-US" err="1"/>
              <a:t>arcu</a:t>
            </a:r>
            <a:r>
              <a:rPr lang="en-US"/>
              <a:t> cursus vitae. Ut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r>
              <a:rPr lang="en-US" err="1"/>
              <a:t>pellentesque</a:t>
            </a:r>
            <a:r>
              <a:rPr lang="en-US"/>
              <a:t> </a:t>
            </a:r>
            <a:r>
              <a:rPr lang="en-US" err="1"/>
              <a:t>massa</a:t>
            </a:r>
            <a:r>
              <a:rPr lang="en-US"/>
              <a:t>. Tellus id </a:t>
            </a:r>
            <a:r>
              <a:rPr lang="en-US" err="1"/>
              <a:t>interdum</a:t>
            </a:r>
            <a:r>
              <a:rPr lang="en-US"/>
              <a:t> </a:t>
            </a:r>
            <a:r>
              <a:rPr lang="en-US" err="1"/>
              <a:t>velit</a:t>
            </a:r>
            <a:r>
              <a:rPr lang="en-US"/>
              <a:t> </a:t>
            </a:r>
            <a:r>
              <a:rPr lang="en-US" err="1"/>
              <a:t>laoreet</a:t>
            </a:r>
            <a:r>
              <a:rPr lang="en-US"/>
              <a:t> id </a:t>
            </a:r>
            <a:r>
              <a:rPr lang="en-US" err="1"/>
              <a:t>donec</a:t>
            </a:r>
            <a:r>
              <a:rPr lang="en-US"/>
              <a:t> </a:t>
            </a:r>
            <a:r>
              <a:rPr lang="en-US" err="1"/>
              <a:t>ultrices</a:t>
            </a:r>
            <a:r>
              <a:rPr lang="en-US"/>
              <a:t> </a:t>
            </a:r>
            <a:r>
              <a:rPr lang="en-US" err="1"/>
              <a:t>tincidunt</a:t>
            </a:r>
            <a:r>
              <a:rPr lang="en-US"/>
              <a:t> </a:t>
            </a:r>
            <a:r>
              <a:rPr lang="en-US" err="1"/>
              <a:t>arcu</a:t>
            </a:r>
            <a:r>
              <a:rPr lang="en-US"/>
              <a:t>. Mus </a:t>
            </a:r>
            <a:r>
              <a:rPr lang="en-US" err="1"/>
              <a:t>mauris</a:t>
            </a:r>
            <a:r>
              <a:rPr lang="en-US"/>
              <a:t> vitae </a:t>
            </a:r>
            <a:r>
              <a:rPr lang="en-US" err="1"/>
              <a:t>ultricies</a:t>
            </a:r>
            <a:r>
              <a:rPr lang="en-US"/>
              <a:t> </a:t>
            </a:r>
            <a:r>
              <a:rPr lang="en-US" err="1"/>
              <a:t>leo</a:t>
            </a:r>
            <a:r>
              <a:rPr lang="en-US"/>
              <a:t> integer. Vitae </a:t>
            </a:r>
            <a:r>
              <a:rPr lang="en-US" err="1"/>
              <a:t>justo</a:t>
            </a:r>
            <a:r>
              <a:rPr lang="en-US"/>
              <a:t> </a:t>
            </a:r>
            <a:r>
              <a:rPr lang="en-US" err="1"/>
              <a:t>eget</a:t>
            </a:r>
            <a:r>
              <a:rPr lang="en-US"/>
              <a:t> magna fermentum </a:t>
            </a:r>
            <a:r>
              <a:rPr lang="en-US" err="1"/>
              <a:t>iaculis</a:t>
            </a:r>
            <a:r>
              <a:rPr lang="en-US"/>
              <a:t> </a:t>
            </a:r>
            <a:r>
              <a:rPr lang="en-US" err="1"/>
              <a:t>eu</a:t>
            </a:r>
            <a:r>
              <a:rPr lang="en-US"/>
              <a:t> non </a:t>
            </a:r>
            <a:r>
              <a:rPr lang="en-US" err="1"/>
              <a:t>diam</a:t>
            </a:r>
            <a:r>
              <a:rPr lang="en-US"/>
              <a:t> </a:t>
            </a:r>
            <a:r>
              <a:rPr lang="en-US" err="1"/>
              <a:t>phasellus</a:t>
            </a:r>
            <a:r>
              <a:rPr lang="en-US"/>
              <a:t>. Ipsum </a:t>
            </a:r>
            <a:r>
              <a:rPr lang="en-US" err="1"/>
              <a:t>faucibus</a:t>
            </a:r>
            <a:r>
              <a:rPr lang="en-US"/>
              <a:t> vitae </a:t>
            </a:r>
            <a:r>
              <a:rPr lang="en-US" err="1"/>
              <a:t>aliquet</a:t>
            </a:r>
            <a:r>
              <a:rPr lang="en-US"/>
              <a:t> </a:t>
            </a:r>
            <a:r>
              <a:rPr lang="en-US" err="1"/>
              <a:t>nec</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Non </a:t>
            </a:r>
            <a:r>
              <a:rPr lang="en-US" err="1"/>
              <a:t>sodales</a:t>
            </a:r>
            <a:r>
              <a:rPr lang="en-US"/>
              <a:t> </a:t>
            </a:r>
            <a:r>
              <a:rPr lang="en-US" err="1"/>
              <a:t>neque</a:t>
            </a:r>
            <a:r>
              <a:rPr lang="en-US"/>
              <a:t> </a:t>
            </a:r>
            <a:r>
              <a:rPr lang="en-US" err="1"/>
              <a:t>sodales</a:t>
            </a:r>
            <a:r>
              <a:rPr lang="en-US"/>
              <a:t> </a:t>
            </a:r>
            <a:r>
              <a:rPr lang="en-US" err="1"/>
              <a:t>ut.</a:t>
            </a:r>
            <a:r>
              <a:rPr lang="en-US"/>
              <a:t>  </a:t>
            </a:r>
            <a:r>
              <a:rPr lang="en-US" err="1"/>
              <a:t>Aliquam</a:t>
            </a:r>
            <a:r>
              <a:rPr lang="en-US"/>
              <a:t> </a:t>
            </a:r>
            <a:r>
              <a:rPr lang="en-US" err="1"/>
              <a:t>etiam</a:t>
            </a:r>
            <a:r>
              <a:rPr lang="en-US"/>
              <a:t> </a:t>
            </a:r>
            <a:r>
              <a:rPr lang="en-US" err="1"/>
              <a:t>erat</a:t>
            </a:r>
            <a:r>
              <a:rPr lang="en-US"/>
              <a:t> </a:t>
            </a:r>
            <a:r>
              <a:rPr lang="en-US" err="1"/>
              <a:t>velit</a:t>
            </a:r>
            <a:r>
              <a:rPr lang="en-US"/>
              <a:t> </a:t>
            </a:r>
            <a:r>
              <a:rPr lang="en-US" err="1"/>
              <a:t>scelerisque</a:t>
            </a:r>
            <a:r>
              <a:rPr lang="en-US"/>
              <a:t> in dictum non.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proin</a:t>
            </a:r>
            <a:r>
              <a:rPr lang="en-US"/>
              <a:t> gravida </a:t>
            </a:r>
            <a:r>
              <a:rPr lang="en-US" err="1"/>
              <a:t>hendrerit</a:t>
            </a:r>
            <a:r>
              <a:rPr lang="en-US"/>
              <a:t>. </a:t>
            </a:r>
            <a:r>
              <a:rPr lang="en-US" err="1"/>
              <a:t>Interdum</a:t>
            </a:r>
            <a:r>
              <a:rPr lang="en-US"/>
              <a:t> </a:t>
            </a:r>
            <a:r>
              <a:rPr lang="en-US" err="1"/>
              <a:t>posuere</a:t>
            </a:r>
            <a:r>
              <a:rPr lang="en-US"/>
              <a:t> lorem ipsum dolor sit </a:t>
            </a:r>
            <a:r>
              <a:rPr lang="en-US" err="1"/>
              <a:t>amet</a:t>
            </a:r>
            <a:r>
              <a:rPr lang="en-US"/>
              <a:t>. Cursus </a:t>
            </a:r>
            <a:r>
              <a:rPr lang="en-US" err="1"/>
              <a:t>euismod</a:t>
            </a:r>
            <a:r>
              <a:rPr lang="en-US"/>
              <a:t> </a:t>
            </a:r>
            <a:r>
              <a:rPr lang="en-US" err="1"/>
              <a:t>quis</a:t>
            </a:r>
            <a:r>
              <a:rPr lang="en-US"/>
              <a:t> </a:t>
            </a:r>
            <a:r>
              <a:rPr lang="en-US" err="1"/>
              <a:t>viverra</a:t>
            </a:r>
            <a:r>
              <a:rPr lang="en-US"/>
              <a:t> </a:t>
            </a:r>
            <a:r>
              <a:rPr lang="en-US" err="1"/>
              <a:t>nibh</a:t>
            </a:r>
            <a:r>
              <a:rPr lang="en-US"/>
              <a:t> </a:t>
            </a:r>
            <a:r>
              <a:rPr lang="en-US" err="1"/>
              <a:t>cras</a:t>
            </a:r>
            <a:r>
              <a:rPr lang="en-US"/>
              <a:t> pulvinar. Purus in </a:t>
            </a:r>
            <a:r>
              <a:rPr lang="en-US" err="1"/>
              <a:t>massa</a:t>
            </a:r>
            <a:r>
              <a:rPr lang="en-US"/>
              <a:t> </a:t>
            </a:r>
            <a:r>
              <a:rPr lang="en-US" err="1"/>
              <a:t>tempor</a:t>
            </a:r>
            <a:r>
              <a:rPr lang="en-US"/>
              <a:t> </a:t>
            </a:r>
            <a:r>
              <a:rPr lang="en-US" err="1"/>
              <a:t>nec</a:t>
            </a:r>
            <a:r>
              <a:rPr lang="en-US"/>
              <a:t> </a:t>
            </a:r>
            <a:r>
              <a:rPr lang="en-US" err="1"/>
              <a:t>feugiat</a:t>
            </a:r>
            <a:r>
              <a:rPr lang="en-US"/>
              <a:t> </a:t>
            </a:r>
            <a:r>
              <a:rPr lang="en-US" err="1"/>
              <a:t>nisl</a:t>
            </a:r>
            <a:r>
              <a:rPr lang="en-US"/>
              <a:t> </a:t>
            </a:r>
            <a:r>
              <a:rPr lang="en-US" err="1"/>
              <a:t>pretium</a:t>
            </a:r>
            <a:r>
              <a:rPr lang="en-US"/>
              <a:t> </a:t>
            </a:r>
            <a:r>
              <a:rPr lang="en-US" err="1"/>
              <a:t>fusce</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 </a:t>
            </a:r>
            <a:r>
              <a:rPr lang="en-US" err="1"/>
              <a:t>sollicitudin</a:t>
            </a:r>
            <a:r>
              <a:rPr lang="en-US"/>
              <a:t> </a:t>
            </a:r>
            <a:r>
              <a:rPr lang="en-US" err="1"/>
              <a:t>nibh</a:t>
            </a:r>
            <a:r>
              <a:rPr lang="en-US"/>
              <a:t>. </a:t>
            </a:r>
            <a:r>
              <a:rPr lang="en-US" err="1"/>
              <a:t>Nisl</a:t>
            </a:r>
            <a:r>
              <a:rPr lang="en-US"/>
              <a:t> nisi </a:t>
            </a:r>
            <a:r>
              <a:rPr lang="en-US" err="1"/>
              <a:t>scelerisque</a:t>
            </a:r>
            <a:r>
              <a:rPr lang="en-US"/>
              <a:t> </a:t>
            </a:r>
            <a:r>
              <a:rPr lang="en-US" err="1"/>
              <a:t>eu</a:t>
            </a:r>
            <a:r>
              <a:rPr lang="en-US"/>
              <a:t> </a:t>
            </a:r>
            <a:r>
              <a:rPr lang="en-US" err="1"/>
              <a:t>ultrices</a:t>
            </a:r>
            <a:r>
              <a:rPr lang="en-US"/>
              <a:t> vitae </a:t>
            </a:r>
            <a:r>
              <a:rPr lang="en-US" err="1"/>
              <a:t>auctor</a:t>
            </a:r>
            <a:r>
              <a:rPr lang="en-US"/>
              <a:t> </a:t>
            </a:r>
            <a:r>
              <a:rPr lang="en-US" err="1"/>
              <a:t>eu</a:t>
            </a:r>
            <a:r>
              <a:rPr lang="en-US"/>
              <a:t> </a:t>
            </a:r>
            <a:r>
              <a:rPr lang="en-US" err="1"/>
              <a:t>augue</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faucibus</a:t>
            </a:r>
            <a:r>
              <a:rPr lang="en-US"/>
              <a:t> a. </a:t>
            </a:r>
            <a:r>
              <a:rPr lang="en-US" err="1"/>
              <a:t>Condimentum</a:t>
            </a:r>
            <a:r>
              <a:rPr lang="en-US"/>
              <a:t> vitae </a:t>
            </a:r>
            <a:r>
              <a:rPr lang="en-US" err="1"/>
              <a:t>sapien</a:t>
            </a:r>
            <a:r>
              <a:rPr lang="en-US"/>
              <a:t> </a:t>
            </a:r>
            <a:r>
              <a:rPr lang="en-US" err="1"/>
              <a:t>pellentesque</a:t>
            </a:r>
            <a:r>
              <a:rPr lang="en-US"/>
              <a:t> habitant </a:t>
            </a:r>
            <a:r>
              <a:rPr lang="en-US" err="1"/>
              <a:t>morbi</a:t>
            </a:r>
            <a:r>
              <a:rPr lang="en-US"/>
              <a:t> </a:t>
            </a:r>
            <a:r>
              <a:rPr lang="en-US" err="1"/>
              <a:t>tristique</a:t>
            </a:r>
            <a:r>
              <a:rPr lang="en-US"/>
              <a:t>. </a:t>
            </a:r>
          </a:p>
        </p:txBody>
      </p:sp>
      <p:pic>
        <p:nvPicPr>
          <p:cNvPr id="13" name="Picture 12">
            <a:extLst>
              <a:ext uri="{FF2B5EF4-FFF2-40B4-BE49-F238E27FC236}">
                <a16:creationId xmlns:a16="http://schemas.microsoft.com/office/drawing/2014/main" id="{06395D92-D5AB-AA4C-8D46-A585F96C86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9798" y="213560"/>
            <a:ext cx="573714" cy="720000"/>
          </a:xfrm>
          <a:prstGeom prst="rect">
            <a:avLst/>
          </a:prstGeom>
        </p:spPr>
      </p:pic>
    </p:spTree>
    <p:extLst>
      <p:ext uri="{BB962C8B-B14F-4D97-AF65-F5344CB8AC3E}">
        <p14:creationId xmlns:p14="http://schemas.microsoft.com/office/powerpoint/2010/main" val="421090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16175578-0A04-FB45-890B-F993A5FA43B6}" type="datetime1">
              <a:rPr lang="en-US" smtClean="0"/>
              <a:t>8/28/2019</a:t>
            </a:fld>
            <a:endParaRPr lang="en-US"/>
          </a:p>
        </p:txBody>
      </p:sp>
      <p:sp>
        <p:nvSpPr>
          <p:cNvPr id="5" name="Footer Placeholder 4" hidden="1"/>
          <p:cNvSpPr>
            <a:spLocks noGrp="1"/>
          </p:cNvSpPr>
          <p:nvPr>
            <p:ph type="ftr" sz="quarter" idx="11"/>
          </p:nvPr>
        </p:nvSpPr>
        <p:spPr/>
        <p:txBody>
          <a:bodyPr/>
          <a:lstStyle/>
          <a:p>
            <a:endParaRPr lang="en-US"/>
          </a:p>
        </p:txBody>
      </p:sp>
      <p:sp>
        <p:nvSpPr>
          <p:cNvPr id="6" name="Slide Number Placeholder 5" hidden="1"/>
          <p:cNvSpPr>
            <a:spLocks noGrp="1"/>
          </p:cNvSpPr>
          <p:nvPr>
            <p:ph type="sldNum" sz="quarter" idx="12"/>
          </p:nvPr>
        </p:nvSpPr>
        <p:spPr/>
        <p:txBody>
          <a:bodyPr/>
          <a:lstStyle/>
          <a:p>
            <a:fld id="{92704358-4DA2-3D42-BACF-1F81AB9D7F07}" type="slidenum">
              <a:rPr lang="en-US" smtClean="0"/>
              <a:t>‹Nr.›</a:t>
            </a:fld>
            <a:endParaRPr lang="en-US"/>
          </a:p>
        </p:txBody>
      </p:sp>
      <p:pic>
        <p:nvPicPr>
          <p:cNvPr id="8" name="Logo Purple HRZ" hidden="1">
            <a:extLst>
              <a:ext uri="{FF2B5EF4-FFF2-40B4-BE49-F238E27FC236}">
                <a16:creationId xmlns:a16="http://schemas.microsoft.com/office/drawing/2014/main" id="{40C0D0CC-3724-9E4A-9978-D31DF08F1FC2}"/>
              </a:ext>
            </a:extLst>
          </p:cNvPr>
          <p:cNvPicPr>
            <a:picLocks noChangeAspect="1"/>
          </p:cNvPicPr>
          <p:nvPr userDrawn="1"/>
        </p:nvPicPr>
        <p:blipFill>
          <a:blip r:embed="rId3"/>
          <a:stretch>
            <a:fillRect/>
          </a:stretch>
        </p:blipFill>
        <p:spPr>
          <a:xfrm>
            <a:off x="503238" y="403200"/>
            <a:ext cx="2628900" cy="685800"/>
          </a:xfrm>
          <a:prstGeom prst="rect">
            <a:avLst/>
          </a:prstGeom>
        </p:spPr>
      </p:pic>
      <p:pic>
        <p:nvPicPr>
          <p:cNvPr id="22" name="Logo Green HRZ" hidden="1">
            <a:extLst>
              <a:ext uri="{FF2B5EF4-FFF2-40B4-BE49-F238E27FC236}">
                <a16:creationId xmlns:a16="http://schemas.microsoft.com/office/drawing/2014/main" id="{0688A7BF-DCC0-684A-9875-8BCA92129A51}"/>
              </a:ext>
            </a:extLst>
          </p:cNvPr>
          <p:cNvPicPr>
            <a:picLocks noChangeAspect="1"/>
          </p:cNvPicPr>
          <p:nvPr userDrawn="1"/>
        </p:nvPicPr>
        <p:blipFill>
          <a:blip r:embed="rId4"/>
          <a:stretch>
            <a:fillRect/>
          </a:stretch>
        </p:blipFill>
        <p:spPr>
          <a:xfrm>
            <a:off x="503238" y="403200"/>
            <a:ext cx="2628900" cy="685800"/>
          </a:xfrm>
          <a:prstGeom prst="rect">
            <a:avLst/>
          </a:prstGeom>
        </p:spPr>
      </p:pic>
      <p:pic>
        <p:nvPicPr>
          <p:cNvPr id="23" name="Logo Green HRZ" hidden="1">
            <a:extLst>
              <a:ext uri="{FF2B5EF4-FFF2-40B4-BE49-F238E27FC236}">
                <a16:creationId xmlns:a16="http://schemas.microsoft.com/office/drawing/2014/main" id="{D8F2F184-56AD-4C46-8B06-B61EF4F7BCC7}"/>
              </a:ext>
            </a:extLst>
          </p:cNvPr>
          <p:cNvPicPr>
            <a:picLocks noChangeAspect="1"/>
          </p:cNvPicPr>
          <p:nvPr userDrawn="1"/>
        </p:nvPicPr>
        <p:blipFill>
          <a:blip r:embed="rId4"/>
          <a:stretch>
            <a:fillRect/>
          </a:stretch>
        </p:blipFill>
        <p:spPr>
          <a:xfrm>
            <a:off x="813175" y="1087121"/>
            <a:ext cx="4320000" cy="1126957"/>
          </a:xfrm>
          <a:prstGeom prst="rect">
            <a:avLst/>
          </a:prstGeom>
        </p:spPr>
      </p:pic>
      <p:pic>
        <p:nvPicPr>
          <p:cNvPr id="3" name="Picture 2">
            <a:extLst>
              <a:ext uri="{FF2B5EF4-FFF2-40B4-BE49-F238E27FC236}">
                <a16:creationId xmlns:a16="http://schemas.microsoft.com/office/drawing/2014/main" id="{FCAC4E81-0DC6-EA46-B81D-84CE93D57E31}"/>
              </a:ext>
            </a:extLst>
          </p:cNvPr>
          <p:cNvPicPr>
            <a:picLocks noChangeAspect="1"/>
          </p:cNvPicPr>
          <p:nvPr userDrawn="1"/>
        </p:nvPicPr>
        <p:blipFill>
          <a:blip r:embed="rId5"/>
          <a:stretch>
            <a:fillRect/>
          </a:stretch>
        </p:blipFill>
        <p:spPr>
          <a:xfrm>
            <a:off x="4738850" y="2091612"/>
            <a:ext cx="2620800" cy="2620800"/>
          </a:xfrm>
          <a:prstGeom prst="rect">
            <a:avLst/>
          </a:prstGeom>
          <a:effectLst>
            <a:glow>
              <a:schemeClr val="accent1">
                <a:alpha val="0"/>
              </a:schemeClr>
            </a:glow>
            <a:softEdge rad="0"/>
          </a:effectLst>
        </p:spPr>
      </p:pic>
    </p:spTree>
    <p:extLst>
      <p:ext uri="{BB962C8B-B14F-4D97-AF65-F5344CB8AC3E}">
        <p14:creationId xmlns:p14="http://schemas.microsoft.com/office/powerpoint/2010/main" val="32354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652" y="687418"/>
            <a:ext cx="10433447" cy="664797"/>
          </a:xfrm>
          <a:prstGeom prst="rect">
            <a:avLst/>
          </a:prstGeom>
          <a:noFill/>
        </p:spPr>
        <p:txBody>
          <a:bodyPr vert="horz" lIns="201600" tIns="0" rIns="0" bIns="0" rtlCol="0" anchor="ctr">
            <a:noAutofit/>
          </a:bodyPr>
          <a:lstStyle/>
          <a:p>
            <a:r>
              <a:rPr lang="de-DE"/>
              <a:t>Mastertitelformat bearbeiten</a:t>
            </a:r>
            <a:endParaRPr lang="en-US"/>
          </a:p>
        </p:txBody>
      </p:sp>
      <p:sp>
        <p:nvSpPr>
          <p:cNvPr id="4" name="Date Placeholder 3"/>
          <p:cNvSpPr>
            <a:spLocks noGrp="1"/>
          </p:cNvSpPr>
          <p:nvPr>
            <p:ph type="dt" sz="half" idx="2"/>
          </p:nvPr>
        </p:nvSpPr>
        <p:spPr>
          <a:xfrm>
            <a:off x="831651" y="6306324"/>
            <a:ext cx="2721769" cy="362251"/>
          </a:xfrm>
          <a:prstGeom prst="rect">
            <a:avLst/>
          </a:prstGeom>
        </p:spPr>
        <p:txBody>
          <a:bodyPr vert="horz" lIns="91440" tIns="45720" rIns="91440" bIns="45720" rtlCol="0" anchor="ctr"/>
          <a:lstStyle>
            <a:lvl1pPr algn="l">
              <a:defRPr sz="1200" baseline="0">
                <a:solidFill>
                  <a:srgbClr val="101820"/>
                </a:solidFill>
                <a:latin typeface="Noto Serif KR Light" panose="02020300000000000000" pitchFamily="18" charset="-128"/>
              </a:defRPr>
            </a:lvl1pPr>
          </a:lstStyle>
          <a:p>
            <a:fld id="{B90FEC67-437B-B849-83A8-3CE9E0AE9867}" type="datetime1">
              <a:rPr lang="en-US" smtClean="0"/>
              <a:t>8/28/2019</a:t>
            </a:fld>
            <a:endParaRPr lang="en-US"/>
          </a:p>
        </p:txBody>
      </p:sp>
      <p:sp>
        <p:nvSpPr>
          <p:cNvPr id="5" name="Footer Placeholder 4"/>
          <p:cNvSpPr>
            <a:spLocks noGrp="1"/>
          </p:cNvSpPr>
          <p:nvPr>
            <p:ph type="ftr" sz="quarter" idx="3"/>
          </p:nvPr>
        </p:nvSpPr>
        <p:spPr>
          <a:xfrm>
            <a:off x="4007049" y="6306324"/>
            <a:ext cx="4082653" cy="362251"/>
          </a:xfrm>
          <a:prstGeom prst="rect">
            <a:avLst/>
          </a:prstGeom>
        </p:spPr>
        <p:txBody>
          <a:bodyPr vert="horz" lIns="91440" tIns="45720" rIns="91440" bIns="45720" rtlCol="0" anchor="ctr"/>
          <a:lstStyle>
            <a:lvl1pPr algn="ctr">
              <a:defRPr sz="1200" baseline="0">
                <a:solidFill>
                  <a:srgbClr val="101820"/>
                </a:solidFill>
                <a:latin typeface="Noto Serif KR Light" panose="02020300000000000000" pitchFamily="18" charset="-128"/>
              </a:defRPr>
            </a:lvl1pPr>
          </a:lstStyle>
          <a:p>
            <a:endParaRPr lang="en-US"/>
          </a:p>
        </p:txBody>
      </p:sp>
      <p:sp>
        <p:nvSpPr>
          <p:cNvPr id="6" name="Slide Number Placeholder 5"/>
          <p:cNvSpPr>
            <a:spLocks noGrp="1"/>
          </p:cNvSpPr>
          <p:nvPr>
            <p:ph type="sldNum" sz="quarter" idx="4"/>
          </p:nvPr>
        </p:nvSpPr>
        <p:spPr>
          <a:xfrm>
            <a:off x="10382250" y="6306324"/>
            <a:ext cx="1211263" cy="362251"/>
          </a:xfrm>
          <a:prstGeom prst="rect">
            <a:avLst/>
          </a:prstGeom>
        </p:spPr>
        <p:txBody>
          <a:bodyPr vert="horz" lIns="0" tIns="0" rIns="0" bIns="0" rtlCol="0" anchor="b" anchorCtr="0"/>
          <a:lstStyle>
            <a:lvl1pPr algn="r">
              <a:defRPr sz="1200" baseline="0">
                <a:solidFill>
                  <a:schemeClr val="tx2"/>
                </a:solidFill>
                <a:latin typeface="+mj-lt"/>
              </a:defRPr>
            </a:lvl1pPr>
          </a:lstStyle>
          <a:p>
            <a:fld id="{92704358-4DA2-3D42-BACF-1F81AB9D7F07}" type="slidenum">
              <a:rPr lang="en-US" smtClean="0"/>
              <a:pPr/>
              <a:t>‹Nr.›</a:t>
            </a:fld>
            <a:endParaRPr lang="en-US"/>
          </a:p>
        </p:txBody>
      </p:sp>
      <p:sp>
        <p:nvSpPr>
          <p:cNvPr id="7" name="Text Placeholder 6">
            <a:extLst>
              <a:ext uri="{FF2B5EF4-FFF2-40B4-BE49-F238E27FC236}">
                <a16:creationId xmlns:a16="http://schemas.microsoft.com/office/drawing/2014/main" id="{E0B5BD55-BDF1-9E4C-AFA9-B416FC7B0B05}"/>
              </a:ext>
            </a:extLst>
          </p:cNvPr>
          <p:cNvSpPr>
            <a:spLocks noGrp="1"/>
          </p:cNvSpPr>
          <p:nvPr>
            <p:ph type="body" idx="1"/>
          </p:nvPr>
        </p:nvSpPr>
        <p:spPr>
          <a:xfrm>
            <a:off x="831850" y="1811338"/>
            <a:ext cx="10433050" cy="4316412"/>
          </a:xfrm>
          <a:prstGeom prst="rect">
            <a:avLst/>
          </a:prstGeom>
        </p:spPr>
        <p:txBody>
          <a:bodyPr vert="horz" lIns="20160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04136311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93" r:id="rId4"/>
    <p:sldLayoutId id="2147483700" r:id="rId5"/>
    <p:sldLayoutId id="2147483698" r:id="rId6"/>
    <p:sldLayoutId id="2147483694" r:id="rId7"/>
    <p:sldLayoutId id="2147483695" r:id="rId8"/>
    <p:sldLayoutId id="2147483687" r:id="rId9"/>
    <p:sldLayoutId id="2147483697" r:id="rId10"/>
    <p:sldLayoutId id="2147483696" r:id="rId11"/>
    <p:sldLayoutId id="2147483699" r:id="rId12"/>
    <p:sldLayoutId id="2147483674"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701" r:id="rId24"/>
    <p:sldLayoutId id="2147483738" r:id="rId25"/>
  </p:sldLayoutIdLst>
  <p:hf hdr="0" ftr="0" dt="0"/>
  <p:txStyles>
    <p:titleStyle>
      <a:lvl1pPr algn="l" defTabSz="907176" rtl="0" eaLnBrk="1" latinLnBrk="0" hangingPunct="1">
        <a:lnSpc>
          <a:spcPct val="90000"/>
        </a:lnSpc>
        <a:spcBef>
          <a:spcPct val="0"/>
        </a:spcBef>
        <a:buNone/>
        <a:defRPr sz="4800" b="1" i="0" kern="1200" baseline="0">
          <a:solidFill>
            <a:schemeClr val="bg1"/>
          </a:solidFill>
          <a:latin typeface="Montserrat" pitchFamily="2" charset="77"/>
          <a:ea typeface="+mj-ea"/>
          <a:cs typeface="+mj-cs"/>
        </a:defRPr>
      </a:lvl1pPr>
    </p:titleStyle>
    <p:bodyStyle>
      <a:lvl1pPr marL="0" indent="0" algn="l" defTabSz="907176" rtl="0" eaLnBrk="1" latinLnBrk="0" hangingPunct="1">
        <a:lnSpc>
          <a:spcPct val="100000"/>
        </a:lnSpc>
        <a:spcBef>
          <a:spcPts val="992"/>
        </a:spcBef>
        <a:buFont typeface="Arial" panose="020B0604020202020204" pitchFamily="34" charset="0"/>
        <a:buNone/>
        <a:defRPr sz="2400" b="0" i="0" kern="1200" baseline="0">
          <a:solidFill>
            <a:srgbClr val="101820"/>
          </a:solidFill>
          <a:latin typeface="Noto Serif KR" panose="02020400000000000000" pitchFamily="18" charset="-128"/>
          <a:ea typeface="Noto Serif KR" panose="02020400000000000000" pitchFamily="18" charset="-128"/>
          <a:cs typeface="+mn-cs"/>
        </a:defRPr>
      </a:lvl1pPr>
      <a:lvl2pPr marL="12700" indent="0" algn="l" defTabSz="907176" rtl="0" eaLnBrk="1" latinLnBrk="0" hangingPunct="1">
        <a:lnSpc>
          <a:spcPct val="100000"/>
        </a:lnSpc>
        <a:spcBef>
          <a:spcPts val="496"/>
        </a:spcBef>
        <a:buFont typeface="Arial" panose="020B0604020202020204" pitchFamily="34" charset="0"/>
        <a:buNone/>
        <a:tabLst/>
        <a:defRPr sz="1800" kern="1200" baseline="0">
          <a:solidFill>
            <a:srgbClr val="101820"/>
          </a:solidFill>
          <a:latin typeface="Noto Serif KR" panose="02020400000000000000" pitchFamily="18" charset="-128"/>
          <a:ea typeface="Noto Serif KR" panose="02020400000000000000" pitchFamily="18" charset="-128"/>
          <a:cs typeface="+mn-cs"/>
        </a:defRPr>
      </a:lvl2pPr>
      <a:lvl3pPr marL="12700" indent="0" algn="l" defTabSz="907176" rtl="0" eaLnBrk="1" latinLnBrk="0" hangingPunct="1">
        <a:lnSpc>
          <a:spcPts val="1920"/>
        </a:lnSpc>
        <a:spcBef>
          <a:spcPts val="496"/>
        </a:spcBef>
        <a:buFont typeface="Arial" panose="020B0604020202020204" pitchFamily="34" charset="0"/>
        <a:buNone/>
        <a:tabLst/>
        <a:defRPr sz="1600" kern="1200" baseline="0">
          <a:solidFill>
            <a:srgbClr val="101820"/>
          </a:solidFill>
          <a:latin typeface="Noto Serif KR" panose="02020400000000000000" pitchFamily="18" charset="-128"/>
          <a:ea typeface="Noto Serif KR" panose="02020400000000000000" pitchFamily="18" charset="-128"/>
          <a:cs typeface="+mn-cs"/>
        </a:defRPr>
      </a:lvl3pPr>
      <a:lvl4pPr marL="12700" indent="0" algn="l" defTabSz="907176" rtl="0" eaLnBrk="1" latinLnBrk="0" hangingPunct="1">
        <a:lnSpc>
          <a:spcPts val="1680"/>
        </a:lnSpc>
        <a:spcBef>
          <a:spcPts val="496"/>
        </a:spcBef>
        <a:buFont typeface="Arial" panose="020B0604020202020204" pitchFamily="34" charset="0"/>
        <a:buNone/>
        <a:tabLst/>
        <a:defRPr sz="1400" kern="1200" baseline="0">
          <a:solidFill>
            <a:srgbClr val="101820"/>
          </a:solidFill>
          <a:latin typeface="Noto Serif KR" panose="02020400000000000000" pitchFamily="18" charset="-128"/>
          <a:ea typeface="Noto Serif KR" panose="02020400000000000000" pitchFamily="18" charset="-128"/>
          <a:cs typeface="+mn-cs"/>
        </a:defRPr>
      </a:lvl4pPr>
      <a:lvl5pPr marL="12700" indent="0" algn="l" defTabSz="907176" rtl="0" eaLnBrk="1" latinLnBrk="0" hangingPunct="1">
        <a:lnSpc>
          <a:spcPct val="150000"/>
        </a:lnSpc>
        <a:spcBef>
          <a:spcPts val="496"/>
        </a:spcBef>
        <a:buFont typeface="Arial" panose="020B0604020202020204" pitchFamily="34" charset="0"/>
        <a:buNone/>
        <a:tabLst/>
        <a:defRPr sz="1200" kern="1200" baseline="0">
          <a:solidFill>
            <a:srgbClr val="101820"/>
          </a:solidFill>
          <a:latin typeface="Noto Serif KR" panose="02020400000000000000" pitchFamily="18" charset="-128"/>
          <a:ea typeface="Noto Serif KR" panose="02020400000000000000" pitchFamily="18" charset="-128"/>
          <a:cs typeface="+mn-cs"/>
        </a:defRPr>
      </a:lvl5pPr>
      <a:lvl6pPr marL="2494735" indent="-226794" algn="l" defTabSz="907176"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323" indent="-226794" algn="l" defTabSz="907176"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911" indent="-226794" algn="l" defTabSz="907176"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499" indent="-226794" algn="l" defTabSz="907176"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76" rtl="0" eaLnBrk="1" latinLnBrk="0" hangingPunct="1">
        <a:defRPr sz="1786" kern="1200">
          <a:solidFill>
            <a:schemeClr val="tx1"/>
          </a:solidFill>
          <a:latin typeface="+mn-lt"/>
          <a:ea typeface="+mn-ea"/>
          <a:cs typeface="+mn-cs"/>
        </a:defRPr>
      </a:lvl1pPr>
      <a:lvl2pPr marL="453588" algn="l" defTabSz="907176" rtl="0" eaLnBrk="1" latinLnBrk="0" hangingPunct="1">
        <a:defRPr sz="1786" kern="1200">
          <a:solidFill>
            <a:schemeClr val="tx1"/>
          </a:solidFill>
          <a:latin typeface="+mn-lt"/>
          <a:ea typeface="+mn-ea"/>
          <a:cs typeface="+mn-cs"/>
        </a:defRPr>
      </a:lvl2pPr>
      <a:lvl3pPr marL="907176" algn="l" defTabSz="907176" rtl="0" eaLnBrk="1" latinLnBrk="0" hangingPunct="1">
        <a:defRPr sz="1786" kern="1200">
          <a:solidFill>
            <a:schemeClr val="tx1"/>
          </a:solidFill>
          <a:latin typeface="+mn-lt"/>
          <a:ea typeface="+mn-ea"/>
          <a:cs typeface="+mn-cs"/>
        </a:defRPr>
      </a:lvl3pPr>
      <a:lvl4pPr marL="1360764" algn="l" defTabSz="907176" rtl="0" eaLnBrk="1" latinLnBrk="0" hangingPunct="1">
        <a:defRPr sz="1786" kern="1200">
          <a:solidFill>
            <a:schemeClr val="tx1"/>
          </a:solidFill>
          <a:latin typeface="+mn-lt"/>
          <a:ea typeface="+mn-ea"/>
          <a:cs typeface="+mn-cs"/>
        </a:defRPr>
      </a:lvl4pPr>
      <a:lvl5pPr marL="1814352" algn="l" defTabSz="907176" rtl="0" eaLnBrk="1" latinLnBrk="0" hangingPunct="1">
        <a:defRPr sz="1786" kern="1200">
          <a:solidFill>
            <a:schemeClr val="tx1"/>
          </a:solidFill>
          <a:latin typeface="+mn-lt"/>
          <a:ea typeface="+mn-ea"/>
          <a:cs typeface="+mn-cs"/>
        </a:defRPr>
      </a:lvl5pPr>
      <a:lvl6pPr marL="2267941" algn="l" defTabSz="907176" rtl="0" eaLnBrk="1" latinLnBrk="0" hangingPunct="1">
        <a:defRPr sz="1786" kern="1200">
          <a:solidFill>
            <a:schemeClr val="tx1"/>
          </a:solidFill>
          <a:latin typeface="+mn-lt"/>
          <a:ea typeface="+mn-ea"/>
          <a:cs typeface="+mn-cs"/>
        </a:defRPr>
      </a:lvl6pPr>
      <a:lvl7pPr marL="2721529" algn="l" defTabSz="907176" rtl="0" eaLnBrk="1" latinLnBrk="0" hangingPunct="1">
        <a:defRPr sz="1786" kern="1200">
          <a:solidFill>
            <a:schemeClr val="tx1"/>
          </a:solidFill>
          <a:latin typeface="+mn-lt"/>
          <a:ea typeface="+mn-ea"/>
          <a:cs typeface="+mn-cs"/>
        </a:defRPr>
      </a:lvl7pPr>
      <a:lvl8pPr marL="3175117" algn="l" defTabSz="907176" rtl="0" eaLnBrk="1" latinLnBrk="0" hangingPunct="1">
        <a:defRPr sz="1786" kern="1200">
          <a:solidFill>
            <a:schemeClr val="tx1"/>
          </a:solidFill>
          <a:latin typeface="+mn-lt"/>
          <a:ea typeface="+mn-ea"/>
          <a:cs typeface="+mn-cs"/>
        </a:defRPr>
      </a:lvl8pPr>
      <a:lvl9pPr marL="3628705" algn="l" defTabSz="907176" rtl="0" eaLnBrk="1" latinLnBrk="0" hangingPunct="1">
        <a:defRPr sz="178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p15:clr>
            <a:srgbClr val="F26B43"/>
          </p15:clr>
        </p15:guide>
        <p15:guide id="2" pos="1080">
          <p15:clr>
            <a:srgbClr val="F26B43"/>
          </p15:clr>
        </p15:guide>
        <p15:guide id="3" pos="1206">
          <p15:clr>
            <a:srgbClr val="F26B43"/>
          </p15:clr>
        </p15:guide>
        <p15:guide id="4" pos="1968">
          <p15:clr>
            <a:srgbClr val="F26B43"/>
          </p15:clr>
        </p15:guide>
        <p15:guide id="5" pos="2096">
          <p15:clr>
            <a:srgbClr val="F26B43"/>
          </p15:clr>
        </p15:guide>
        <p15:guide id="6" pos="2857">
          <p15:clr>
            <a:srgbClr val="F26B43"/>
          </p15:clr>
        </p15:guide>
        <p15:guide id="7" pos="2984">
          <p15:clr>
            <a:srgbClr val="F26B43"/>
          </p15:clr>
        </p15:guide>
        <p15:guide id="8" pos="3746">
          <p15:clr>
            <a:srgbClr val="F26B43"/>
          </p15:clr>
        </p15:guide>
        <p15:guide id="9" pos="3874">
          <p15:clr>
            <a:srgbClr val="F26B43"/>
          </p15:clr>
        </p15:guide>
        <p15:guide id="10" pos="4636">
          <p15:clr>
            <a:srgbClr val="F26B43"/>
          </p15:clr>
        </p15:guide>
        <p15:guide id="11" pos="4763">
          <p15:clr>
            <a:srgbClr val="F26B43"/>
          </p15:clr>
        </p15:guide>
        <p15:guide id="12" pos="5524">
          <p15:clr>
            <a:srgbClr val="F26B43"/>
          </p15:clr>
        </p15:guide>
        <p15:guide id="13" pos="5652">
          <p15:clr>
            <a:srgbClr val="F26B43"/>
          </p15:clr>
        </p15:guide>
        <p15:guide id="14" pos="6414">
          <p15:clr>
            <a:srgbClr val="F26B43"/>
          </p15:clr>
        </p15:guide>
        <p15:guide id="15" pos="6540">
          <p15:clr>
            <a:srgbClr val="F26B43"/>
          </p15:clr>
        </p15:guide>
        <p15:guide id="16" pos="73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D882B-D544-C54D-A78B-2388FFB01B86}"/>
              </a:ext>
            </a:extLst>
          </p:cNvPr>
          <p:cNvSpPr>
            <a:spLocks noGrp="1"/>
          </p:cNvSpPr>
          <p:nvPr>
            <p:ph type="title"/>
          </p:nvPr>
        </p:nvSpPr>
        <p:spPr>
          <a:xfrm>
            <a:off x="831850" y="361950"/>
            <a:ext cx="10433050" cy="1316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07622-0B4F-574E-B304-85AD2C84A7A5}"/>
              </a:ext>
            </a:extLst>
          </p:cNvPr>
          <p:cNvSpPr>
            <a:spLocks noGrp="1"/>
          </p:cNvSpPr>
          <p:nvPr>
            <p:ph type="body" idx="1"/>
          </p:nvPr>
        </p:nvSpPr>
        <p:spPr>
          <a:xfrm>
            <a:off x="831850" y="1811338"/>
            <a:ext cx="10433050" cy="431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FCA85-C779-F24F-A511-966EB29AFC39}"/>
              </a:ext>
            </a:extLst>
          </p:cNvPr>
          <p:cNvSpPr>
            <a:spLocks noGrp="1"/>
          </p:cNvSpPr>
          <p:nvPr>
            <p:ph type="dt" sz="half" idx="2"/>
          </p:nvPr>
        </p:nvSpPr>
        <p:spPr>
          <a:xfrm>
            <a:off x="831850" y="6305550"/>
            <a:ext cx="2720975" cy="363538"/>
          </a:xfrm>
          <a:prstGeom prst="rect">
            <a:avLst/>
          </a:prstGeom>
        </p:spPr>
        <p:txBody>
          <a:bodyPr vert="horz" lIns="91440" tIns="45720" rIns="91440" bIns="45720" rtlCol="0" anchor="ctr"/>
          <a:lstStyle>
            <a:lvl1pPr algn="l">
              <a:defRPr sz="1200">
                <a:solidFill>
                  <a:schemeClr val="tx1">
                    <a:tint val="75000"/>
                  </a:schemeClr>
                </a:solidFill>
              </a:defRPr>
            </a:lvl1pPr>
          </a:lstStyle>
          <a:p>
            <a:fld id="{CB584AA3-3C46-B84A-AEFC-507D9C8E652B}" type="datetime1">
              <a:rPr lang="en-US" smtClean="0"/>
              <a:t>8/28/2019</a:t>
            </a:fld>
            <a:endParaRPr lang="en-US"/>
          </a:p>
        </p:txBody>
      </p:sp>
      <p:sp>
        <p:nvSpPr>
          <p:cNvPr id="5" name="Footer Placeholder 4">
            <a:extLst>
              <a:ext uri="{FF2B5EF4-FFF2-40B4-BE49-F238E27FC236}">
                <a16:creationId xmlns:a16="http://schemas.microsoft.com/office/drawing/2014/main" id="{2FB2EE3A-6498-D242-9237-3319E43F8C8B}"/>
              </a:ext>
            </a:extLst>
          </p:cNvPr>
          <p:cNvSpPr>
            <a:spLocks noGrp="1"/>
          </p:cNvSpPr>
          <p:nvPr>
            <p:ph type="ftr" sz="quarter" idx="3"/>
          </p:nvPr>
        </p:nvSpPr>
        <p:spPr>
          <a:xfrm>
            <a:off x="4006850" y="6305550"/>
            <a:ext cx="4083050" cy="3635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409CD-577C-744A-86D0-6CC69D5A9CC8}"/>
              </a:ext>
            </a:extLst>
          </p:cNvPr>
          <p:cNvSpPr>
            <a:spLocks noGrp="1"/>
          </p:cNvSpPr>
          <p:nvPr>
            <p:ph type="sldNum" sz="quarter" idx="4"/>
          </p:nvPr>
        </p:nvSpPr>
        <p:spPr>
          <a:xfrm>
            <a:off x="8543925" y="6305550"/>
            <a:ext cx="2720975" cy="363538"/>
          </a:xfrm>
          <a:prstGeom prst="rect">
            <a:avLst/>
          </a:prstGeom>
        </p:spPr>
        <p:txBody>
          <a:bodyPr vert="horz" lIns="91440" tIns="45720" rIns="91440" bIns="45720" rtlCol="0" anchor="ctr"/>
          <a:lstStyle>
            <a:lvl1pPr algn="r">
              <a:defRPr sz="1200">
                <a:solidFill>
                  <a:schemeClr val="tx1">
                    <a:tint val="75000"/>
                  </a:schemeClr>
                </a:solidFill>
              </a:defRPr>
            </a:lvl1pPr>
          </a:lstStyle>
          <a:p>
            <a:fld id="{32121FD2-9E50-FA4E-909A-D8EE7D3B359B}" type="slidenum">
              <a:rPr lang="en-US" smtClean="0"/>
              <a:t>‹Nr.›</a:t>
            </a:fld>
            <a:endParaRPr lang="en-US"/>
          </a:p>
        </p:txBody>
      </p:sp>
    </p:spTree>
    <p:extLst>
      <p:ext uri="{BB962C8B-B14F-4D97-AF65-F5344CB8AC3E}">
        <p14:creationId xmlns:p14="http://schemas.microsoft.com/office/powerpoint/2010/main" val="14297404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hyperlink" Target="mailto:edgar.krieger@ciopora.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en.hfexpo.org/news/34"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0292D-C0C7-6842-9C81-77A360B141E7}"/>
              </a:ext>
            </a:extLst>
          </p:cNvPr>
          <p:cNvSpPr>
            <a:spLocks noGrp="1"/>
          </p:cNvSpPr>
          <p:nvPr>
            <p:ph type="title"/>
          </p:nvPr>
        </p:nvSpPr>
        <p:spPr>
          <a:xfrm>
            <a:off x="6149974" y="542605"/>
            <a:ext cx="5946776" cy="2215991"/>
          </a:xfrm>
        </p:spPr>
        <p:txBody>
          <a:bodyPr/>
          <a:lstStyle/>
          <a:p>
            <a:r>
              <a:rPr lang="en-US" sz="4000" dirty="0"/>
              <a:t>Effective </a:t>
            </a:r>
            <a:br>
              <a:rPr lang="en-US" sz="4000" dirty="0"/>
            </a:br>
            <a:r>
              <a:rPr lang="en-US" sz="4000" dirty="0"/>
              <a:t>Intellectual Property Protection for </a:t>
            </a:r>
            <a:br>
              <a:rPr lang="en-US" sz="4000" dirty="0"/>
            </a:br>
            <a:r>
              <a:rPr lang="en-US" sz="4000" dirty="0"/>
              <a:t>Plant Innovations</a:t>
            </a:r>
          </a:p>
        </p:txBody>
      </p:sp>
      <p:sp>
        <p:nvSpPr>
          <p:cNvPr id="2" name="Text Placeholder 1">
            <a:extLst>
              <a:ext uri="{FF2B5EF4-FFF2-40B4-BE49-F238E27FC236}">
                <a16:creationId xmlns:a16="http://schemas.microsoft.com/office/drawing/2014/main" id="{C733091B-C3E1-8240-BCFA-17628FC6706B}"/>
              </a:ext>
            </a:extLst>
          </p:cNvPr>
          <p:cNvSpPr>
            <a:spLocks noGrp="1"/>
          </p:cNvSpPr>
          <p:nvPr>
            <p:ph type="body" sz="quarter" idx="13"/>
          </p:nvPr>
        </p:nvSpPr>
        <p:spPr/>
        <p:txBody>
          <a:bodyPr/>
          <a:lstStyle/>
          <a:p>
            <a:r>
              <a:rPr lang="en-US" dirty="0"/>
              <a:t>The key to a consistent flow of new Plant Varieties in China</a:t>
            </a:r>
          </a:p>
          <a:p>
            <a:endParaRPr lang="en-US" dirty="0"/>
          </a:p>
        </p:txBody>
      </p:sp>
      <p:sp>
        <p:nvSpPr>
          <p:cNvPr id="4" name="Text Placeholder 3">
            <a:extLst>
              <a:ext uri="{FF2B5EF4-FFF2-40B4-BE49-F238E27FC236}">
                <a16:creationId xmlns:a16="http://schemas.microsoft.com/office/drawing/2014/main" id="{2CF0D595-B3BC-AD48-93A2-E763B18D9DAF}"/>
              </a:ext>
            </a:extLst>
          </p:cNvPr>
          <p:cNvSpPr>
            <a:spLocks noGrp="1"/>
          </p:cNvSpPr>
          <p:nvPr>
            <p:ph type="body" sz="quarter" idx="14"/>
          </p:nvPr>
        </p:nvSpPr>
        <p:spPr>
          <a:xfrm>
            <a:off x="6384175" y="5624203"/>
            <a:ext cx="5209338" cy="872034"/>
          </a:xfrm>
        </p:spPr>
        <p:txBody>
          <a:bodyPr/>
          <a:lstStyle/>
          <a:p>
            <a:pPr algn="r"/>
            <a:r>
              <a:rPr lang="en-US" dirty="0">
                <a:solidFill>
                  <a:schemeClr val="bg1"/>
                </a:solidFill>
              </a:rPr>
              <a:t>By Dr Edgar Krieger | CIOPORA</a:t>
            </a:r>
          </a:p>
          <a:p>
            <a:endParaRPr lang="en-US" dirty="0"/>
          </a:p>
          <a:p>
            <a:pPr algn="r"/>
            <a:r>
              <a:rPr lang="en-GB" dirty="0"/>
              <a:t>The World Ornamental Horticulture Summit</a:t>
            </a:r>
          </a:p>
          <a:p>
            <a:pPr algn="r"/>
            <a:r>
              <a:rPr lang="en-GB" dirty="0"/>
              <a:t>September 12, 2019 | Beijing, CHINA</a:t>
            </a:r>
            <a:endParaRPr lang="en-US" dirty="0"/>
          </a:p>
        </p:txBody>
      </p:sp>
    </p:spTree>
    <p:extLst>
      <p:ext uri="{BB962C8B-B14F-4D97-AF65-F5344CB8AC3E}">
        <p14:creationId xmlns:p14="http://schemas.microsoft.com/office/powerpoint/2010/main" val="45831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C5A1B40E-3B78-438F-9A00-983C941A599C}"/>
              </a:ext>
            </a:extLst>
          </p:cNvPr>
          <p:cNvSpPr/>
          <p:nvPr/>
        </p:nvSpPr>
        <p:spPr>
          <a:xfrm>
            <a:off x="8290677" y="1287900"/>
            <a:ext cx="3255201" cy="464655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a:latin typeface="Lato Light" panose="020F0502020204030203" pitchFamily="34" charset="0"/>
            </a:endParaRPr>
          </a:p>
        </p:txBody>
      </p:sp>
      <p:graphicFrame>
        <p:nvGraphicFramePr>
          <p:cNvPr id="6" name="Diagramm 5"/>
          <p:cNvGraphicFramePr>
            <a:graphicFrameLocks/>
          </p:cNvGraphicFramePr>
          <p:nvPr>
            <p:extLst>
              <p:ext uri="{D42A27DB-BD31-4B8C-83A1-F6EECF244321}">
                <p14:modId xmlns:p14="http://schemas.microsoft.com/office/powerpoint/2010/main" val="2240187683"/>
              </p:ext>
            </p:extLst>
          </p:nvPr>
        </p:nvGraphicFramePr>
        <p:xfrm>
          <a:off x="359615" y="1296574"/>
          <a:ext cx="7787098" cy="464177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p:cNvSpPr txBox="1">
            <a:spLocks noChangeArrowheads="1"/>
          </p:cNvSpPr>
          <p:nvPr/>
        </p:nvSpPr>
        <p:spPr bwMode="auto">
          <a:xfrm>
            <a:off x="8577627" y="1615548"/>
            <a:ext cx="2681300" cy="43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20" tIns="45360" rIns="90720" bIns="4536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gn="ctr">
              <a:buNone/>
            </a:pPr>
            <a:endParaRPr lang="en-US" sz="2400" kern="0" dirty="0">
              <a:latin typeface="Noto Serif KR" panose="02020400000000000000" pitchFamily="18" charset="-128"/>
              <a:ea typeface="Noto Serif KR" panose="02020400000000000000" pitchFamily="18" charset="-128"/>
            </a:endParaRPr>
          </a:p>
          <a:p>
            <a:pPr marL="0" indent="0" algn="ctr">
              <a:buNone/>
            </a:pPr>
            <a:r>
              <a:rPr lang="en-US" sz="2400" kern="0" dirty="0">
                <a:solidFill>
                  <a:srgbClr val="7C6992"/>
                </a:solidFill>
                <a:latin typeface="Noto Serif KR" panose="02020400000000000000" pitchFamily="18" charset="-128"/>
                <a:ea typeface="Noto Serif KR" panose="02020400000000000000" pitchFamily="18" charset="-128"/>
              </a:rPr>
              <a:t>“Earnings per ha in ornamentals and fruits are up to 100 times higher compared to agricultural crops.”</a:t>
            </a:r>
          </a:p>
        </p:txBody>
      </p:sp>
      <p:sp>
        <p:nvSpPr>
          <p:cNvPr id="8" name="Textfeld 7"/>
          <p:cNvSpPr txBox="1"/>
          <p:nvPr/>
        </p:nvSpPr>
        <p:spPr>
          <a:xfrm>
            <a:off x="368767" y="6340681"/>
            <a:ext cx="3829343" cy="251918"/>
          </a:xfrm>
          <a:prstGeom prst="rect">
            <a:avLst/>
          </a:prstGeom>
          <a:noFill/>
        </p:spPr>
        <p:txBody>
          <a:bodyPr wrap="square" rtlCol="0">
            <a:spAutoFit/>
          </a:bodyPr>
          <a:lstStyle/>
          <a:p>
            <a:r>
              <a:rPr lang="de-DE" sz="1042" dirty="0">
                <a:solidFill>
                  <a:schemeClr val="bg1">
                    <a:lumMod val="50000"/>
                  </a:schemeClr>
                </a:solidFill>
                <a:latin typeface="Noto Serif KR" panose="02020400000000000000" pitchFamily="18" charset="-128"/>
                <a:ea typeface="Noto Serif KR" panose="02020400000000000000" pitchFamily="18" charset="-128"/>
              </a:rPr>
              <a:t>Source: FAO, CIOPORA</a:t>
            </a:r>
          </a:p>
        </p:txBody>
      </p:sp>
      <p:sp>
        <p:nvSpPr>
          <p:cNvPr id="2" name="Title 1">
            <a:extLst>
              <a:ext uri="{FF2B5EF4-FFF2-40B4-BE49-F238E27FC236}">
                <a16:creationId xmlns:a16="http://schemas.microsoft.com/office/drawing/2014/main" id="{F2CCEBC0-16FB-4C76-95CC-62EFC95B96FA}"/>
              </a:ext>
            </a:extLst>
          </p:cNvPr>
          <p:cNvSpPr>
            <a:spLocks noGrp="1"/>
          </p:cNvSpPr>
          <p:nvPr>
            <p:ph type="title"/>
          </p:nvPr>
        </p:nvSpPr>
        <p:spPr>
          <a:xfrm>
            <a:off x="503238" y="-20000"/>
            <a:ext cx="10768500" cy="1107996"/>
          </a:xfrm>
        </p:spPr>
        <p:txBody>
          <a:bodyPr/>
          <a:lstStyle/>
          <a:p>
            <a:r>
              <a:rPr lang="en-US" sz="4000" dirty="0"/>
              <a:t>Things that Matter: Growers’ Income</a:t>
            </a:r>
          </a:p>
        </p:txBody>
      </p:sp>
    </p:spTree>
    <p:extLst>
      <p:ext uri="{BB962C8B-B14F-4D97-AF65-F5344CB8AC3E}">
        <p14:creationId xmlns:p14="http://schemas.microsoft.com/office/powerpoint/2010/main" val="113091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1799B2-80AB-4CC5-911D-4784A9BB6483}"/>
              </a:ext>
            </a:extLst>
          </p:cNvPr>
          <p:cNvSpPr>
            <a:spLocks noGrp="1"/>
          </p:cNvSpPr>
          <p:nvPr>
            <p:ph type="sldNum" sz="quarter" idx="12"/>
          </p:nvPr>
        </p:nvSpPr>
        <p:spPr/>
        <p:txBody>
          <a:bodyPr/>
          <a:lstStyle/>
          <a:p>
            <a:fld id="{92704358-4DA2-3D42-BACF-1F81AB9D7F07}" type="slidenum">
              <a:rPr lang="en-US" smtClean="0"/>
              <a:t>11</a:t>
            </a:fld>
            <a:endParaRPr lang="en-US"/>
          </a:p>
        </p:txBody>
      </p:sp>
      <p:sp>
        <p:nvSpPr>
          <p:cNvPr id="4" name="Text Placeholder 3">
            <a:extLst>
              <a:ext uri="{FF2B5EF4-FFF2-40B4-BE49-F238E27FC236}">
                <a16:creationId xmlns:a16="http://schemas.microsoft.com/office/drawing/2014/main" id="{10C76E07-2870-46BA-916A-3D5B298CEBD3}"/>
              </a:ext>
            </a:extLst>
          </p:cNvPr>
          <p:cNvSpPr>
            <a:spLocks noGrp="1"/>
          </p:cNvSpPr>
          <p:nvPr>
            <p:ph type="body" sz="quarter" idx="13"/>
          </p:nvPr>
        </p:nvSpPr>
        <p:spPr>
          <a:xfrm>
            <a:off x="6565392" y="4325112"/>
            <a:ext cx="5366449" cy="1294657"/>
          </a:xfrm>
        </p:spPr>
        <p:txBody>
          <a:bodyPr/>
          <a:lstStyle/>
          <a:p>
            <a:r>
              <a:rPr lang="en-US" sz="3200" dirty="0"/>
              <a:t>Perspective of ornamental and fruit breeders</a:t>
            </a:r>
          </a:p>
        </p:txBody>
      </p:sp>
      <p:sp>
        <p:nvSpPr>
          <p:cNvPr id="5" name="Title 4">
            <a:extLst>
              <a:ext uri="{FF2B5EF4-FFF2-40B4-BE49-F238E27FC236}">
                <a16:creationId xmlns:a16="http://schemas.microsoft.com/office/drawing/2014/main" id="{3F0A3511-CC18-4DFA-AFEA-5D7589CA5754}"/>
              </a:ext>
            </a:extLst>
          </p:cNvPr>
          <p:cNvSpPr>
            <a:spLocks noGrp="1"/>
          </p:cNvSpPr>
          <p:nvPr>
            <p:ph type="title"/>
          </p:nvPr>
        </p:nvSpPr>
        <p:spPr>
          <a:xfrm>
            <a:off x="503238" y="653405"/>
            <a:ext cx="10580398" cy="1994392"/>
          </a:xfrm>
        </p:spPr>
        <p:txBody>
          <a:bodyPr/>
          <a:lstStyle/>
          <a:p>
            <a:r>
              <a:rPr lang="en-US" dirty="0"/>
              <a:t>Solutions Required to Increase the Flow of New Varieties in China</a:t>
            </a:r>
          </a:p>
        </p:txBody>
      </p:sp>
      <p:pic>
        <p:nvPicPr>
          <p:cNvPr id="15" name="Picture Placeholder 14" descr="A picture containing person, man, tree, outdoor&#10;&#10;Description automatically generated">
            <a:extLst>
              <a:ext uri="{FF2B5EF4-FFF2-40B4-BE49-F238E27FC236}">
                <a16:creationId xmlns:a16="http://schemas.microsoft.com/office/drawing/2014/main" id="{533CFEA6-81E5-4404-9BE7-0554559F017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220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28451"/>
            <a:ext cx="9678988" cy="1123384"/>
          </a:xfrm>
        </p:spPr>
        <p:txBody>
          <a:bodyPr/>
          <a:lstStyle/>
          <a:p>
            <a:r>
              <a:rPr lang="en-US" sz="4000" dirty="0"/>
              <a:t>Ornamentals and Fruits: </a:t>
            </a:r>
            <a:br>
              <a:rPr lang="en-US" sz="4000" dirty="0"/>
            </a:br>
            <a:r>
              <a:rPr lang="en-US" sz="4000" dirty="0"/>
              <a:t>Crop-Specific Solutions Needed </a:t>
            </a:r>
          </a:p>
        </p:txBody>
      </p:sp>
      <p:sp>
        <p:nvSpPr>
          <p:cNvPr id="12" name="Rectangle 1">
            <a:extLst>
              <a:ext uri="{FF2B5EF4-FFF2-40B4-BE49-F238E27FC236}">
                <a16:creationId xmlns:a16="http://schemas.microsoft.com/office/drawing/2014/main" id="{89B8B6C4-C066-4B3C-9549-267AB2218E29}"/>
              </a:ext>
            </a:extLst>
          </p:cNvPr>
          <p:cNvSpPr/>
          <p:nvPr/>
        </p:nvSpPr>
        <p:spPr>
          <a:xfrm>
            <a:off x="506958" y="1538411"/>
            <a:ext cx="3655838" cy="2444042"/>
          </a:xfrm>
          <a:prstGeom prst="rect">
            <a:avLst/>
          </a:prstGeom>
          <a:solidFill>
            <a:srgbClr val="A9C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821" lvl="1" fontAlgn="b"/>
            <a:r>
              <a:rPr lang="en-US" sz="2000" b="1" dirty="0">
                <a:solidFill>
                  <a:schemeClr val="bg1"/>
                </a:solidFill>
                <a:latin typeface="Noto Serif KR" panose="02020400000000000000" pitchFamily="18" charset="-128"/>
                <a:ea typeface="Noto Serif KR" panose="02020400000000000000" pitchFamily="18" charset="-128"/>
              </a:rPr>
              <a:t>Ornamentals &amp; fruits </a:t>
            </a:r>
            <a:br>
              <a:rPr lang="en-US" sz="2000" b="1" dirty="0">
                <a:solidFill>
                  <a:schemeClr val="bg1"/>
                </a:solidFill>
                <a:latin typeface="Noto Serif KR" panose="02020400000000000000" pitchFamily="18" charset="-128"/>
                <a:ea typeface="Noto Serif KR" panose="02020400000000000000" pitchFamily="18" charset="-128"/>
              </a:rPr>
            </a:br>
            <a:r>
              <a:rPr lang="en-US" sz="2000" b="1" dirty="0">
                <a:solidFill>
                  <a:schemeClr val="bg1"/>
                </a:solidFill>
                <a:latin typeface="Noto Serif KR" panose="02020400000000000000" pitchFamily="18" charset="-128"/>
                <a:ea typeface="Noto Serif KR" panose="02020400000000000000" pitchFamily="18" charset="-128"/>
              </a:rPr>
              <a:t>are not subsistence crops, but </a:t>
            </a:r>
            <a:r>
              <a:rPr lang="en-US" sz="2000" b="1" u="sng" dirty="0">
                <a:solidFill>
                  <a:schemeClr val="bg1"/>
                </a:solidFill>
                <a:latin typeface="Noto Serif KR" panose="02020400000000000000" pitchFamily="18" charset="-128"/>
                <a:ea typeface="Noto Serif KR" panose="02020400000000000000" pitchFamily="18" charset="-128"/>
              </a:rPr>
              <a:t>business crops</a:t>
            </a:r>
          </a:p>
        </p:txBody>
      </p:sp>
      <p:sp>
        <p:nvSpPr>
          <p:cNvPr id="13" name="Rectangle 2">
            <a:extLst>
              <a:ext uri="{FF2B5EF4-FFF2-40B4-BE49-F238E27FC236}">
                <a16:creationId xmlns:a16="http://schemas.microsoft.com/office/drawing/2014/main" id="{FD15852F-18C3-4649-BACF-07CE9C2B885D}"/>
              </a:ext>
            </a:extLst>
          </p:cNvPr>
          <p:cNvSpPr/>
          <p:nvPr/>
        </p:nvSpPr>
        <p:spPr>
          <a:xfrm>
            <a:off x="4272703" y="4107566"/>
            <a:ext cx="3476647" cy="2433435"/>
          </a:xfrm>
          <a:prstGeom prst="rect">
            <a:avLst/>
          </a:prstGeom>
          <a:solidFill>
            <a:srgbClr val="8F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821" lvl="1" fontAlgn="b"/>
            <a:r>
              <a:rPr lang="en-US" sz="2000" b="1" dirty="0">
                <a:latin typeface="Noto Serif KR" panose="02020400000000000000" pitchFamily="18" charset="-128"/>
                <a:ea typeface="Noto Serif KR" panose="02020400000000000000" pitchFamily="18" charset="-128"/>
              </a:rPr>
              <a:t>Most valuable parts of these varieties are </a:t>
            </a:r>
            <a:r>
              <a:rPr lang="en-US" sz="2000" b="1" u="sng" dirty="0">
                <a:latin typeface="Noto Serif KR" panose="02020400000000000000" pitchFamily="18" charset="-128"/>
                <a:ea typeface="Noto Serif KR" panose="02020400000000000000" pitchFamily="18" charset="-128"/>
              </a:rPr>
              <a:t>flowers and fruits</a:t>
            </a:r>
            <a:r>
              <a:rPr lang="en-US" sz="2000" b="1" dirty="0">
                <a:latin typeface="Noto Serif KR" panose="02020400000000000000" pitchFamily="18" charset="-128"/>
                <a:ea typeface="Noto Serif KR" panose="02020400000000000000" pitchFamily="18" charset="-128"/>
              </a:rPr>
              <a:t>, </a:t>
            </a:r>
            <a:br>
              <a:rPr lang="en-US" sz="2000" b="1" dirty="0">
                <a:latin typeface="Noto Serif KR" panose="02020400000000000000" pitchFamily="18" charset="-128"/>
                <a:ea typeface="Noto Serif KR" panose="02020400000000000000" pitchFamily="18" charset="-128"/>
              </a:rPr>
            </a:br>
            <a:r>
              <a:rPr lang="en-US" sz="2000" b="1" dirty="0">
                <a:latin typeface="Noto Serif KR" panose="02020400000000000000" pitchFamily="18" charset="-128"/>
                <a:ea typeface="Noto Serif KR" panose="02020400000000000000" pitchFamily="18" charset="-128"/>
              </a:rPr>
              <a:t>not the seeds or plants/trees</a:t>
            </a:r>
          </a:p>
        </p:txBody>
      </p:sp>
      <p:sp>
        <p:nvSpPr>
          <p:cNvPr id="15" name="Rectangle 3">
            <a:extLst>
              <a:ext uri="{FF2B5EF4-FFF2-40B4-BE49-F238E27FC236}">
                <a16:creationId xmlns:a16="http://schemas.microsoft.com/office/drawing/2014/main" id="{436762E3-F565-4FD3-A96B-6EB15C18136D}"/>
              </a:ext>
            </a:extLst>
          </p:cNvPr>
          <p:cNvSpPr/>
          <p:nvPr/>
        </p:nvSpPr>
        <p:spPr>
          <a:xfrm>
            <a:off x="7859257" y="1540601"/>
            <a:ext cx="3655837" cy="2441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821" lvl="1" fontAlgn="b"/>
            <a:r>
              <a:rPr lang="en-US" sz="2000" b="1" dirty="0">
                <a:latin typeface="Noto Serif KR" panose="02020400000000000000" pitchFamily="18" charset="-128"/>
                <a:ea typeface="Noto Serif KR" panose="02020400000000000000" pitchFamily="18" charset="-128"/>
              </a:rPr>
              <a:t>Flowers and fruits are intended for the end-consumer in domestic </a:t>
            </a:r>
            <a:br>
              <a:rPr lang="en-US" sz="2000" b="1" dirty="0">
                <a:latin typeface="Noto Serif KR" panose="02020400000000000000" pitchFamily="18" charset="-128"/>
                <a:ea typeface="Noto Serif KR" panose="02020400000000000000" pitchFamily="18" charset="-128"/>
              </a:rPr>
            </a:br>
            <a:r>
              <a:rPr lang="en-US" sz="2000" b="1" dirty="0">
                <a:latin typeface="Noto Serif KR" panose="02020400000000000000" pitchFamily="18" charset="-128"/>
                <a:ea typeface="Noto Serif KR" panose="02020400000000000000" pitchFamily="18" charset="-128"/>
              </a:rPr>
              <a:t>or foreign markets</a:t>
            </a:r>
          </a:p>
        </p:txBody>
      </p:sp>
      <p:pic>
        <p:nvPicPr>
          <p:cNvPr id="17" name="Grafik 16" descr="Ein Bild, das draußen, Bank, Person, Gebäude enthält.&#10;&#10;Automatisch generierte Beschreibung">
            <a:extLst>
              <a:ext uri="{FF2B5EF4-FFF2-40B4-BE49-F238E27FC236}">
                <a16:creationId xmlns:a16="http://schemas.microsoft.com/office/drawing/2014/main" id="{DC93B0FC-61BC-463E-8FFD-C16EEEE5E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2703" y="1549018"/>
            <a:ext cx="3476647" cy="2433435"/>
          </a:xfrm>
          <a:prstGeom prst="rect">
            <a:avLst/>
          </a:prstGeom>
        </p:spPr>
      </p:pic>
      <p:pic>
        <p:nvPicPr>
          <p:cNvPr id="19" name="Grafik 18" descr="Ein Bild, das Blume, Tisch, drinnen, Gebäude enthält.&#10;&#10;Automatisch generierte Beschreibung">
            <a:extLst>
              <a:ext uri="{FF2B5EF4-FFF2-40B4-BE49-F238E27FC236}">
                <a16:creationId xmlns:a16="http://schemas.microsoft.com/office/drawing/2014/main" id="{801CA9B3-4562-4321-AB3A-88582365AE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958" y="4107566"/>
            <a:ext cx="3655838" cy="2433435"/>
          </a:xfrm>
          <a:prstGeom prst="rect">
            <a:avLst/>
          </a:prstGeom>
        </p:spPr>
      </p:pic>
      <p:pic>
        <p:nvPicPr>
          <p:cNvPr id="20" name="Grafik 19" descr="Ein Bild, das Obst, drinnen, Person, Essen enthält.&#10;&#10;Automatisch generierte Beschreibung">
            <a:extLst>
              <a:ext uri="{FF2B5EF4-FFF2-40B4-BE49-F238E27FC236}">
                <a16:creationId xmlns:a16="http://schemas.microsoft.com/office/drawing/2014/main" id="{6B4603B4-637A-4845-9BF3-96D9942E8C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9258" y="4107566"/>
            <a:ext cx="3662780" cy="2441853"/>
          </a:xfrm>
          <a:prstGeom prst="rect">
            <a:avLst/>
          </a:prstGeom>
        </p:spPr>
      </p:pic>
      <p:sp>
        <p:nvSpPr>
          <p:cNvPr id="21" name="TextBox 11">
            <a:extLst>
              <a:ext uri="{FF2B5EF4-FFF2-40B4-BE49-F238E27FC236}">
                <a16:creationId xmlns:a16="http://schemas.microsoft.com/office/drawing/2014/main" id="{CC9EA4B0-C58A-41C9-9AC1-9FC658D1E2CB}"/>
              </a:ext>
            </a:extLst>
          </p:cNvPr>
          <p:cNvSpPr txBox="1"/>
          <p:nvPr/>
        </p:nvSpPr>
        <p:spPr>
          <a:xfrm rot="16200000">
            <a:off x="10569890" y="5220046"/>
            <a:ext cx="2853666"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Katy Belcher, Cam Morin, Clem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Onojeghuo</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Unsplash.com</a:t>
            </a:r>
          </a:p>
        </p:txBody>
      </p:sp>
    </p:spTree>
    <p:extLst>
      <p:ext uri="{BB962C8B-B14F-4D97-AF65-F5344CB8AC3E}">
        <p14:creationId xmlns:p14="http://schemas.microsoft.com/office/powerpoint/2010/main" val="203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Gebäude, Wand enthält.&#10;&#10;Automatisch generierte Beschreibung">
            <a:extLst>
              <a:ext uri="{FF2B5EF4-FFF2-40B4-BE49-F238E27FC236}">
                <a16:creationId xmlns:a16="http://schemas.microsoft.com/office/drawing/2014/main" id="{2A58CB55-CE59-4C9C-8420-D4DEFBCBA8EC}"/>
              </a:ext>
            </a:extLst>
          </p:cNvPr>
          <p:cNvPicPr>
            <a:picLocks noChangeAspect="1"/>
          </p:cNvPicPr>
          <p:nvPr/>
        </p:nvPicPr>
        <p:blipFill>
          <a:blip r:embed="rId3"/>
          <a:stretch>
            <a:fillRect/>
          </a:stretch>
        </p:blipFill>
        <p:spPr>
          <a:xfrm>
            <a:off x="7093224" y="0"/>
            <a:ext cx="5490726" cy="6863408"/>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13</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513144"/>
            <a:ext cx="9678988" cy="553998"/>
          </a:xfrm>
        </p:spPr>
        <p:txBody>
          <a:bodyPr/>
          <a:lstStyle/>
          <a:p>
            <a:r>
              <a:rPr lang="en-US" sz="4000" dirty="0"/>
              <a:t>Increase Awareness!</a:t>
            </a:r>
            <a:endParaRPr lang="de-DE" sz="400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70187" y="146995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8" y="2"/>
            <a:ext cx="5501412" cy="7001431"/>
          </a:xfrm>
          <a:prstGeom prst="rect">
            <a:avLst/>
          </a:prstGeom>
          <a:solidFill>
            <a:srgbClr val="7C699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solidFill>
                <a:srgbClr val="7C6992"/>
              </a:solidFill>
            </a:endParaRPr>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1887365"/>
            <a:ext cx="5443538" cy="4057344"/>
          </a:xfrm>
        </p:spPr>
        <p:txBody>
          <a:bodyPr numCol="1"/>
          <a:lstStyle/>
          <a:p>
            <a:pPr marL="0" lvl="7" indent="0" algn="just">
              <a:buNone/>
              <a:tabLst>
                <a:tab pos="1878013" algn="l"/>
              </a:tabLst>
              <a:defRPr/>
            </a:pPr>
            <a:r>
              <a:rPr lang="en-GB" altLang="de-DE" sz="2000" dirty="0">
                <a:solidFill>
                  <a:srgbClr val="101820"/>
                </a:solidFill>
                <a:latin typeface="Noto Serif KR" panose="02020400000000000000" pitchFamily="18" charset="-128"/>
                <a:ea typeface="Noto Serif KR" panose="02020400000000000000" pitchFamily="18" charset="-128"/>
              </a:rPr>
              <a:t>In order to be able to comply with rules, one must know and understand them.</a:t>
            </a:r>
          </a:p>
          <a:p>
            <a:pPr marL="0" lvl="7" indent="0" algn="just">
              <a:buNone/>
              <a:tabLst>
                <a:tab pos="1878013" algn="l"/>
              </a:tabLst>
              <a:defRPr/>
            </a:pPr>
            <a:endParaRPr lang="en-GB" altLang="de-DE" sz="2000" dirty="0">
              <a:solidFill>
                <a:srgbClr val="101820"/>
              </a:solidFill>
              <a:latin typeface="Noto Serif KR" panose="02020400000000000000" pitchFamily="18" charset="-128"/>
              <a:ea typeface="Noto Serif KR" panose="02020400000000000000" pitchFamily="18" charset="-128"/>
            </a:endParaRPr>
          </a:p>
          <a:p>
            <a:pPr marL="0" lvl="7" indent="0" algn="just">
              <a:buNone/>
              <a:tabLst>
                <a:tab pos="1878013" algn="l"/>
              </a:tabLst>
              <a:defRPr/>
            </a:pPr>
            <a:r>
              <a:rPr lang="en-GB" altLang="de-DE" sz="2000" dirty="0">
                <a:solidFill>
                  <a:srgbClr val="101820"/>
                </a:solidFill>
                <a:latin typeface="Noto Serif KR" panose="02020400000000000000" pitchFamily="18" charset="-128"/>
                <a:ea typeface="Noto Serif KR" panose="02020400000000000000" pitchFamily="18" charset="-128"/>
              </a:rPr>
              <a:t>Plant Breeders´ Rights system in China is rather young (20+ years) and the users of the system are many.</a:t>
            </a:r>
          </a:p>
          <a:p>
            <a:pPr marL="0" lvl="7" indent="0" algn="just">
              <a:buNone/>
              <a:tabLst>
                <a:tab pos="1878013" algn="l"/>
              </a:tabLst>
              <a:defRPr/>
            </a:pPr>
            <a:endParaRPr lang="en-GB" altLang="de-DE" sz="2000" dirty="0">
              <a:solidFill>
                <a:srgbClr val="101820"/>
              </a:solidFill>
              <a:latin typeface="Noto Serif KR" panose="02020400000000000000" pitchFamily="18" charset="-128"/>
              <a:ea typeface="Noto Serif KR" panose="02020400000000000000" pitchFamily="18" charset="-128"/>
            </a:endParaRPr>
          </a:p>
          <a:p>
            <a:pPr marL="0" lvl="7" indent="0" algn="just">
              <a:buNone/>
              <a:tabLst>
                <a:tab pos="1878013" algn="l"/>
              </a:tabLst>
              <a:defRPr/>
            </a:pPr>
            <a:r>
              <a:rPr lang="en-GB" altLang="de-DE" sz="2000" dirty="0">
                <a:solidFill>
                  <a:srgbClr val="101820"/>
                </a:solidFill>
                <a:latin typeface="Noto Serif KR" panose="02020400000000000000" pitchFamily="18" charset="-128"/>
                <a:ea typeface="Noto Serif KR" panose="02020400000000000000" pitchFamily="18" charset="-128"/>
              </a:rPr>
              <a:t>Increased awareness about the existence of Intellectual Property Protection for plant innovations and the system’s value for the industry and society is needed.</a:t>
            </a:r>
          </a:p>
        </p:txBody>
      </p:sp>
      <p:sp>
        <p:nvSpPr>
          <p:cNvPr id="9" name="Rectangle 6">
            <a:extLst>
              <a:ext uri="{FF2B5EF4-FFF2-40B4-BE49-F238E27FC236}">
                <a16:creationId xmlns:a16="http://schemas.microsoft.com/office/drawing/2014/main" id="{47C24F33-C557-4F89-AC09-EF0344124FD6}"/>
              </a:ext>
            </a:extLst>
          </p:cNvPr>
          <p:cNvSpPr/>
          <p:nvPr/>
        </p:nvSpPr>
        <p:spPr>
          <a:xfrm>
            <a:off x="6757373" y="2567327"/>
            <a:ext cx="5662612" cy="2062103"/>
          </a:xfrm>
          <a:prstGeom prst="rect">
            <a:avLst/>
          </a:prstGeom>
          <a:effectLst>
            <a:outerShdw blurRad="50800" dist="38100" dir="2700000" algn="tl" rotWithShape="0">
              <a:prstClr val="black">
                <a:alpha val="40000"/>
              </a:prstClr>
            </a:outerShdw>
          </a:effectLst>
        </p:spPr>
        <p:txBody>
          <a:bodyPr wrap="square">
            <a:spAutoFit/>
          </a:bodyPr>
          <a:lstStyle/>
          <a:p>
            <a:pPr algn="ctr"/>
            <a:r>
              <a:rPr lang="de-DE" sz="3200" b="1" dirty="0" err="1">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Raise</a:t>
            </a: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 </a:t>
            </a:r>
            <a:r>
              <a:rPr lang="de-DE" sz="3200" b="1" dirty="0" err="1">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awareness</a:t>
            </a:r>
            <a:endPar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endParaRPr>
          </a:p>
          <a:p>
            <a:pPr algn="ct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 </a:t>
            </a:r>
            <a:r>
              <a:rPr lang="de-DE" sz="3200" b="1" dirty="0" err="1">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towards</a:t>
            </a: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 </a:t>
            </a:r>
          </a:p>
          <a:p>
            <a:pPr algn="ct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Plant </a:t>
            </a:r>
            <a:r>
              <a:rPr lang="de-DE" sz="3200" b="1" dirty="0" err="1">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Breeders</a:t>
            </a: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a:t>
            </a:r>
          </a:p>
          <a:p>
            <a:pPr algn="ctr"/>
            <a:r>
              <a:rPr lang="de-DE"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 Rights</a:t>
            </a:r>
            <a:endPar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endParaRPr>
          </a:p>
        </p:txBody>
      </p:sp>
      <p:sp>
        <p:nvSpPr>
          <p:cNvPr id="21" name="TextBox 11">
            <a:extLst>
              <a:ext uri="{FF2B5EF4-FFF2-40B4-BE49-F238E27FC236}">
                <a16:creationId xmlns:a16="http://schemas.microsoft.com/office/drawing/2014/main" id="{A8A8E043-964A-42D5-923D-48203441AAE5}"/>
              </a:ext>
            </a:extLst>
          </p:cNvPr>
          <p:cNvSpPr txBox="1"/>
          <p:nvPr/>
        </p:nvSpPr>
        <p:spPr>
          <a:xfrm rot="16200000">
            <a:off x="11180321" y="5844681"/>
            <a:ext cx="1676769" cy="200055"/>
          </a:xfrm>
          <a:prstGeom prst="rect">
            <a:avLst/>
          </a:prstGeom>
          <a:noFill/>
        </p:spPr>
        <p:txBody>
          <a:bodyPr wrap="square" rtlCol="0" anchor="ctr">
            <a:spAutoFit/>
          </a:bodyPr>
          <a:lstStyle/>
          <a:p>
            <a:pPr algn="ct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Loverna</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Journey, Unsplash.com</a:t>
            </a:r>
          </a:p>
        </p:txBody>
      </p:sp>
      <p:pic>
        <p:nvPicPr>
          <p:cNvPr id="22" name="Grafik 21">
            <a:extLst>
              <a:ext uri="{FF2B5EF4-FFF2-40B4-BE49-F238E27FC236}">
                <a16:creationId xmlns:a16="http://schemas.microsoft.com/office/drawing/2014/main" id="{4FDD8E02-AB07-45B9-B031-7E7BC8401C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128355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684DE69-6BA3-48C4-A318-11F1E812F6F6}"/>
              </a:ext>
            </a:extLst>
          </p:cNvPr>
          <p:cNvSpPr>
            <a:spLocks noGrp="1"/>
          </p:cNvSpPr>
          <p:nvPr>
            <p:ph type="title"/>
          </p:nvPr>
        </p:nvSpPr>
        <p:spPr>
          <a:xfrm>
            <a:off x="527301" y="141271"/>
            <a:ext cx="9678988" cy="1107996"/>
          </a:xfrm>
        </p:spPr>
        <p:txBody>
          <a:bodyPr/>
          <a:lstStyle/>
          <a:p>
            <a:r>
              <a:rPr lang="en-US" sz="4000" dirty="0">
                <a:latin typeface="Montserrat"/>
              </a:rPr>
              <a:t>Provide Protection for all Genera and Species</a:t>
            </a:r>
            <a:endParaRPr lang="en-GB" sz="4000" dirty="0"/>
          </a:p>
        </p:txBody>
      </p:sp>
      <p:sp>
        <p:nvSpPr>
          <p:cNvPr id="36" name="Subtitle 2">
            <a:extLst>
              <a:ext uri="{FF2B5EF4-FFF2-40B4-BE49-F238E27FC236}">
                <a16:creationId xmlns:a16="http://schemas.microsoft.com/office/drawing/2014/main" id="{3ACA7188-44E5-4F07-A73D-6B73E4751E12}"/>
              </a:ext>
            </a:extLst>
          </p:cNvPr>
          <p:cNvSpPr txBox="1">
            <a:spLocks/>
          </p:cNvSpPr>
          <p:nvPr/>
        </p:nvSpPr>
        <p:spPr>
          <a:xfrm>
            <a:off x="8573448" y="2114308"/>
            <a:ext cx="2856553" cy="1340050"/>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dirty="0">
                <a:solidFill>
                  <a:schemeClr val="tx1"/>
                </a:solidFill>
                <a:latin typeface="Noto Serif KR" panose="02020400000000000000" pitchFamily="18" charset="-128"/>
                <a:ea typeface="Noto Serif KR" panose="02020400000000000000" pitchFamily="18" charset="-128"/>
              </a:rPr>
              <a:t>Boosts domestic plant breeding, access to improved foreign varieties for domestic breeding programs</a:t>
            </a:r>
          </a:p>
        </p:txBody>
      </p:sp>
      <p:sp>
        <p:nvSpPr>
          <p:cNvPr id="37" name="Subtitle 2">
            <a:extLst>
              <a:ext uri="{FF2B5EF4-FFF2-40B4-BE49-F238E27FC236}">
                <a16:creationId xmlns:a16="http://schemas.microsoft.com/office/drawing/2014/main" id="{EC3615E0-8CDB-4D67-9452-29BE14CA49A3}"/>
              </a:ext>
            </a:extLst>
          </p:cNvPr>
          <p:cNvSpPr txBox="1">
            <a:spLocks/>
          </p:cNvSpPr>
          <p:nvPr/>
        </p:nvSpPr>
        <p:spPr>
          <a:xfrm>
            <a:off x="6140318" y="2128708"/>
            <a:ext cx="2375962" cy="1093829"/>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dirty="0">
                <a:solidFill>
                  <a:schemeClr val="tx1"/>
                </a:solidFill>
                <a:latin typeface="Noto Serif KR" panose="02020400000000000000" pitchFamily="18" charset="-128"/>
                <a:ea typeface="Noto Serif KR" panose="02020400000000000000" pitchFamily="18" charset="-128"/>
              </a:rPr>
              <a:t>Provides consumers with greater diversity and choices at reasonable prices</a:t>
            </a:r>
          </a:p>
        </p:txBody>
      </p:sp>
      <p:sp>
        <p:nvSpPr>
          <p:cNvPr id="38" name="Subtitle 2">
            <a:extLst>
              <a:ext uri="{FF2B5EF4-FFF2-40B4-BE49-F238E27FC236}">
                <a16:creationId xmlns:a16="http://schemas.microsoft.com/office/drawing/2014/main" id="{3E8BD924-F738-4BF3-99EB-639C896E353A}"/>
              </a:ext>
            </a:extLst>
          </p:cNvPr>
          <p:cNvSpPr txBox="1">
            <a:spLocks/>
          </p:cNvSpPr>
          <p:nvPr/>
        </p:nvSpPr>
        <p:spPr>
          <a:xfrm>
            <a:off x="3417795" y="2114308"/>
            <a:ext cx="2591998" cy="1340050"/>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dirty="0">
                <a:solidFill>
                  <a:schemeClr val="tx1"/>
                </a:solidFill>
                <a:latin typeface="Noto Serif KR" panose="02020400000000000000" pitchFamily="18" charset="-128"/>
                <a:ea typeface="Noto Serif KR" panose="02020400000000000000" pitchFamily="18" charset="-128"/>
              </a:rPr>
              <a:t>Gives growers access to new &amp; improved varieties, opening national and international markets</a:t>
            </a:r>
          </a:p>
        </p:txBody>
      </p:sp>
      <p:sp>
        <p:nvSpPr>
          <p:cNvPr id="39" name="Subtitle 2">
            <a:extLst>
              <a:ext uri="{FF2B5EF4-FFF2-40B4-BE49-F238E27FC236}">
                <a16:creationId xmlns:a16="http://schemas.microsoft.com/office/drawing/2014/main" id="{93E5F5B8-D483-4578-84AF-0180E547357D}"/>
              </a:ext>
            </a:extLst>
          </p:cNvPr>
          <p:cNvSpPr txBox="1">
            <a:spLocks/>
          </p:cNvSpPr>
          <p:nvPr/>
        </p:nvSpPr>
        <p:spPr>
          <a:xfrm>
            <a:off x="828165" y="2128708"/>
            <a:ext cx="2506934" cy="847607"/>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Incentivizes breeders for bringing improved varieties to the market</a:t>
            </a:r>
          </a:p>
        </p:txBody>
      </p:sp>
      <p:sp>
        <p:nvSpPr>
          <p:cNvPr id="40" name="TextBox 39">
            <a:extLst>
              <a:ext uri="{FF2B5EF4-FFF2-40B4-BE49-F238E27FC236}">
                <a16:creationId xmlns:a16="http://schemas.microsoft.com/office/drawing/2014/main" id="{21A0380B-1240-4DA8-BC81-5B644DCFAA5F}"/>
              </a:ext>
            </a:extLst>
          </p:cNvPr>
          <p:cNvSpPr txBox="1"/>
          <p:nvPr/>
        </p:nvSpPr>
        <p:spPr>
          <a:xfrm>
            <a:off x="9388690" y="1762626"/>
            <a:ext cx="1204753" cy="369332"/>
          </a:xfrm>
          <a:prstGeom prst="rect">
            <a:avLst/>
          </a:prstGeom>
          <a:noFill/>
        </p:spPr>
        <p:txBody>
          <a:bodyPr wrap="none" rtlCol="0">
            <a:spAutoFit/>
          </a:bodyPr>
          <a:lstStyle/>
          <a:p>
            <a:pPr algn="ctr"/>
            <a:r>
              <a:rPr lang="en-US" b="1" dirty="0">
                <a:solidFill>
                  <a:schemeClr val="tx2"/>
                </a:solidFill>
                <a:latin typeface="Noto Serif KR" panose="02020400000000000000" pitchFamily="18" charset="-128"/>
                <a:ea typeface="Noto Serif KR" panose="02020400000000000000" pitchFamily="18" charset="-128"/>
                <a:cs typeface="Open Sans Semibold" charset="0"/>
              </a:rPr>
              <a:t>Progress</a:t>
            </a:r>
          </a:p>
        </p:txBody>
      </p:sp>
      <p:sp>
        <p:nvSpPr>
          <p:cNvPr id="41" name="TextBox 40">
            <a:extLst>
              <a:ext uri="{FF2B5EF4-FFF2-40B4-BE49-F238E27FC236}">
                <a16:creationId xmlns:a16="http://schemas.microsoft.com/office/drawing/2014/main" id="{D0C4EED4-35EB-4337-97EB-FFA7C19091DE}"/>
              </a:ext>
            </a:extLst>
          </p:cNvPr>
          <p:cNvSpPr txBox="1"/>
          <p:nvPr/>
        </p:nvSpPr>
        <p:spPr>
          <a:xfrm>
            <a:off x="6296465" y="1762626"/>
            <a:ext cx="2124877" cy="369332"/>
          </a:xfrm>
          <a:prstGeom prst="rect">
            <a:avLst/>
          </a:prstGeom>
          <a:noFill/>
        </p:spPr>
        <p:txBody>
          <a:bodyPr wrap="none" rtlCol="0">
            <a:spAutoFit/>
          </a:bodyPr>
          <a:lstStyle/>
          <a:p>
            <a:pPr algn="ctr"/>
            <a:r>
              <a:rPr lang="en-US" b="1" dirty="0">
                <a:solidFill>
                  <a:schemeClr val="tx2"/>
                </a:solidFill>
                <a:latin typeface="Noto Serif KR" panose="02020400000000000000" pitchFamily="18" charset="-128"/>
                <a:ea typeface="Noto Serif KR" panose="02020400000000000000" pitchFamily="18" charset="-128"/>
                <a:cs typeface="Open Sans Semibold" charset="0"/>
              </a:rPr>
              <a:t>Competitiveness</a:t>
            </a:r>
          </a:p>
        </p:txBody>
      </p:sp>
      <p:sp>
        <p:nvSpPr>
          <p:cNvPr id="42" name="TextBox 41">
            <a:extLst>
              <a:ext uri="{FF2B5EF4-FFF2-40B4-BE49-F238E27FC236}">
                <a16:creationId xmlns:a16="http://schemas.microsoft.com/office/drawing/2014/main" id="{1968AA1C-E270-4BDF-AAAD-D61F5F90FF77}"/>
              </a:ext>
            </a:extLst>
          </p:cNvPr>
          <p:cNvSpPr txBox="1"/>
          <p:nvPr/>
        </p:nvSpPr>
        <p:spPr>
          <a:xfrm>
            <a:off x="4227122" y="1762626"/>
            <a:ext cx="973344" cy="369332"/>
          </a:xfrm>
          <a:prstGeom prst="rect">
            <a:avLst/>
          </a:prstGeom>
          <a:noFill/>
        </p:spPr>
        <p:txBody>
          <a:bodyPr wrap="none" rtlCol="0">
            <a:spAutoFit/>
          </a:bodyPr>
          <a:lstStyle/>
          <a:p>
            <a:pPr algn="ctr"/>
            <a:r>
              <a:rPr lang="en-US" b="1" dirty="0">
                <a:solidFill>
                  <a:schemeClr val="tx2"/>
                </a:solidFill>
                <a:latin typeface="Noto Serif KR" panose="02020400000000000000" pitchFamily="18" charset="-128"/>
                <a:ea typeface="Noto Serif KR" panose="02020400000000000000" pitchFamily="18" charset="-128"/>
                <a:cs typeface="Open Sans Semibold" charset="0"/>
              </a:rPr>
              <a:t>Access</a:t>
            </a:r>
          </a:p>
        </p:txBody>
      </p:sp>
      <p:sp>
        <p:nvSpPr>
          <p:cNvPr id="43" name="TextBox 42">
            <a:extLst>
              <a:ext uri="{FF2B5EF4-FFF2-40B4-BE49-F238E27FC236}">
                <a16:creationId xmlns:a16="http://schemas.microsoft.com/office/drawing/2014/main" id="{7B4C26F3-5303-482B-8C5D-3CEFBBF653B0}"/>
              </a:ext>
            </a:extLst>
          </p:cNvPr>
          <p:cNvSpPr txBox="1"/>
          <p:nvPr/>
        </p:nvSpPr>
        <p:spPr>
          <a:xfrm>
            <a:off x="1438796" y="1762626"/>
            <a:ext cx="1285673" cy="369332"/>
          </a:xfrm>
          <a:prstGeom prst="rect">
            <a:avLst/>
          </a:prstGeom>
          <a:noFill/>
        </p:spPr>
        <p:txBody>
          <a:bodyPr wrap="none" rtlCol="0">
            <a:spAutoFit/>
          </a:bodyPr>
          <a:lstStyle/>
          <a:p>
            <a:pPr algn="ctr"/>
            <a:r>
              <a:rPr lang="en-US" b="1" dirty="0">
                <a:solidFill>
                  <a:schemeClr val="tx2"/>
                </a:solidFill>
                <a:latin typeface="Noto Serif KR" panose="02020400000000000000" pitchFamily="18" charset="-128"/>
                <a:ea typeface="Noto Serif KR" panose="02020400000000000000" pitchFamily="18" charset="-128"/>
                <a:cs typeface="Open Sans Semibold" charset="0"/>
              </a:rPr>
              <a:t>Incentive</a:t>
            </a:r>
          </a:p>
        </p:txBody>
      </p:sp>
      <p:pic>
        <p:nvPicPr>
          <p:cNvPr id="9" name="Grafik 8" descr="Ein Bild, das Pflanze, Blume, Kapkörbchen, draußen enthält.&#10;&#10;Automatisch generierte Beschreibung">
            <a:extLst>
              <a:ext uri="{FF2B5EF4-FFF2-40B4-BE49-F238E27FC236}">
                <a16:creationId xmlns:a16="http://schemas.microsoft.com/office/drawing/2014/main" id="{222E0B5F-BEEF-4BDE-AA4E-B21D23D859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888" y="3863027"/>
            <a:ext cx="3921329" cy="2940997"/>
          </a:xfrm>
          <a:prstGeom prst="rect">
            <a:avLst/>
          </a:prstGeom>
        </p:spPr>
      </p:pic>
      <p:pic>
        <p:nvPicPr>
          <p:cNvPr id="13" name="Grafik 12" descr="Ein Bild, das Pflanze, Blume, drinnen enthält.&#10;&#10;Automatisch generierte Beschreibung">
            <a:extLst>
              <a:ext uri="{FF2B5EF4-FFF2-40B4-BE49-F238E27FC236}">
                <a16:creationId xmlns:a16="http://schemas.microsoft.com/office/drawing/2014/main" id="{995445F3-CA00-48CA-A61D-0F3DF876D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7517" y="3856387"/>
            <a:ext cx="2947637" cy="2947637"/>
          </a:xfrm>
          <a:prstGeom prst="rect">
            <a:avLst/>
          </a:prstGeom>
        </p:spPr>
      </p:pic>
      <p:pic>
        <p:nvPicPr>
          <p:cNvPr id="15" name="Grafik 14" descr="Ein Bild, das Pflanze, Blume enthält.&#10;&#10;Automatisch generierte Beschreibung">
            <a:extLst>
              <a:ext uri="{FF2B5EF4-FFF2-40B4-BE49-F238E27FC236}">
                <a16:creationId xmlns:a16="http://schemas.microsoft.com/office/drawing/2014/main" id="{DA41CC3D-3A24-4F31-B535-34A1FF0EDE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3767" y="3873949"/>
            <a:ext cx="2108201" cy="1405467"/>
          </a:xfrm>
          <a:prstGeom prst="rect">
            <a:avLst/>
          </a:prstGeom>
        </p:spPr>
      </p:pic>
      <p:pic>
        <p:nvPicPr>
          <p:cNvPr id="17" name="Grafik 16" descr="Ein Bild, das Pflanze, Blume enthält.&#10;&#10;Automatisch generierte Beschreibung">
            <a:extLst>
              <a:ext uri="{FF2B5EF4-FFF2-40B4-BE49-F238E27FC236}">
                <a16:creationId xmlns:a16="http://schemas.microsoft.com/office/drawing/2014/main" id="{239C2CE2-A028-4861-94F6-BBD6081109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3767" y="5398558"/>
            <a:ext cx="2108201" cy="1405467"/>
          </a:xfrm>
          <a:prstGeom prst="rect">
            <a:avLst/>
          </a:prstGeom>
        </p:spPr>
      </p:pic>
      <p:pic>
        <p:nvPicPr>
          <p:cNvPr id="24" name="Grafik 23" descr="Ein Bild, das Pflanze, Blume, Baum, drinnen enthält.&#10;&#10;Automatisch generierte Beschreibung">
            <a:extLst>
              <a:ext uri="{FF2B5EF4-FFF2-40B4-BE49-F238E27FC236}">
                <a16:creationId xmlns:a16="http://schemas.microsoft.com/office/drawing/2014/main" id="{46546BD8-10FA-45AB-ADBC-C2B700F6DF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57647" y="3863027"/>
            <a:ext cx="2118218" cy="1401113"/>
          </a:xfrm>
          <a:prstGeom prst="rect">
            <a:avLst/>
          </a:prstGeom>
        </p:spPr>
      </p:pic>
      <p:pic>
        <p:nvPicPr>
          <p:cNvPr id="26" name="Grafik 25" descr="Ein Bild, das Blume, Pflanze, Gänseblümchen enthält.&#10;&#10;Automatisch generierte Beschreibung">
            <a:extLst>
              <a:ext uri="{FF2B5EF4-FFF2-40B4-BE49-F238E27FC236}">
                <a16:creationId xmlns:a16="http://schemas.microsoft.com/office/drawing/2014/main" id="{762A9D2B-8AF6-472A-9E0C-7A2450AA97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7647" y="5402912"/>
            <a:ext cx="2118218" cy="1401113"/>
          </a:xfrm>
          <a:prstGeom prst="rect">
            <a:avLst/>
          </a:prstGeom>
        </p:spPr>
      </p:pic>
      <p:sp>
        <p:nvSpPr>
          <p:cNvPr id="50" name="TextBox 11">
            <a:extLst>
              <a:ext uri="{FF2B5EF4-FFF2-40B4-BE49-F238E27FC236}">
                <a16:creationId xmlns:a16="http://schemas.microsoft.com/office/drawing/2014/main" id="{3719DEE9-70BE-4C99-A6F5-562EF17DF9F6}"/>
              </a:ext>
            </a:extLst>
          </p:cNvPr>
          <p:cNvSpPr txBox="1"/>
          <p:nvPr/>
        </p:nvSpPr>
        <p:spPr>
          <a:xfrm rot="16200000">
            <a:off x="3517629" y="4374891"/>
            <a:ext cx="1281120" cy="200055"/>
          </a:xfrm>
          <a:prstGeom prst="rect">
            <a:avLst/>
          </a:prstGeom>
          <a:noFill/>
        </p:spPr>
        <p:txBody>
          <a:bodyPr wrap="none" rtlCol="0" anchor="ctr">
            <a:spAutoFit/>
          </a:bodyPr>
          <a:lstStyle/>
          <a:p>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Katie Burnett.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Unsplash</a:t>
            </a:r>
            <a:endPar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endParaRPr>
          </a:p>
        </p:txBody>
      </p:sp>
      <p:sp>
        <p:nvSpPr>
          <p:cNvPr id="56" name="TextBox 11">
            <a:extLst>
              <a:ext uri="{FF2B5EF4-FFF2-40B4-BE49-F238E27FC236}">
                <a16:creationId xmlns:a16="http://schemas.microsoft.com/office/drawing/2014/main" id="{562E464F-2C92-4387-A1A4-6AC98DF8B9A1}"/>
              </a:ext>
            </a:extLst>
          </p:cNvPr>
          <p:cNvSpPr txBox="1"/>
          <p:nvPr/>
        </p:nvSpPr>
        <p:spPr>
          <a:xfrm rot="16200000">
            <a:off x="8868137" y="4295385"/>
            <a:ext cx="1144864" cy="200055"/>
          </a:xfrm>
          <a:prstGeom prst="rect">
            <a:avLst/>
          </a:prstGeom>
          <a:noFill/>
        </p:spPr>
        <p:txBody>
          <a:bodyPr wrap="none" rtlCol="0" anchor="ctr">
            <a:spAutoFit/>
          </a:bodyPr>
          <a:lstStyle/>
          <a:p>
            <a:pPr algn="ctr"/>
            <a:r>
              <a:rPr lang="en-US" sz="700" b="1" dirty="0" err="1">
                <a:solidFill>
                  <a:schemeClr val="bg1"/>
                </a:solidFill>
                <a:latin typeface="Noto Serif KR" panose="02020400000000000000" pitchFamily="18" charset="-128"/>
                <a:ea typeface="Noto Serif KR" panose="02020400000000000000" pitchFamily="18" charset="-128"/>
                <a:cs typeface="Poppins" pitchFamily="2" charset="77"/>
              </a:rPr>
              <a:t>TerraNova</a:t>
            </a:r>
            <a:r>
              <a:rPr lang="en-US" sz="700" b="1" dirty="0">
                <a:solidFill>
                  <a:schemeClr val="bg1"/>
                </a:solidFill>
                <a:latin typeface="Noto Serif KR" panose="02020400000000000000" pitchFamily="18" charset="-128"/>
                <a:ea typeface="Noto Serif KR" panose="02020400000000000000" pitchFamily="18" charset="-128"/>
                <a:cs typeface="Poppins" pitchFamily="2" charset="77"/>
              </a:rPr>
              <a:t> Nurseries</a:t>
            </a:r>
          </a:p>
        </p:txBody>
      </p:sp>
      <p:sp>
        <p:nvSpPr>
          <p:cNvPr id="58" name="TextBox 11">
            <a:extLst>
              <a:ext uri="{FF2B5EF4-FFF2-40B4-BE49-F238E27FC236}">
                <a16:creationId xmlns:a16="http://schemas.microsoft.com/office/drawing/2014/main" id="{C8CA3074-2CEE-42A9-B712-309DCD564580}"/>
              </a:ext>
            </a:extLst>
          </p:cNvPr>
          <p:cNvSpPr txBox="1"/>
          <p:nvPr/>
        </p:nvSpPr>
        <p:spPr>
          <a:xfrm rot="16200000">
            <a:off x="11387422" y="5582668"/>
            <a:ext cx="548548" cy="200055"/>
          </a:xfrm>
          <a:prstGeom prst="rect">
            <a:avLst/>
          </a:prstGeom>
          <a:noFill/>
        </p:spPr>
        <p:txBody>
          <a:bodyPr wrap="none" rtlCol="0" anchor="ctr">
            <a:spAutoFit/>
          </a:bodyPr>
          <a:lstStyle/>
          <a:p>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Pixabay</a:t>
            </a:r>
            <a:endPar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endParaRPr>
          </a:p>
        </p:txBody>
      </p:sp>
      <p:sp>
        <p:nvSpPr>
          <p:cNvPr id="59" name="Rectangle 1">
            <a:extLst>
              <a:ext uri="{FF2B5EF4-FFF2-40B4-BE49-F238E27FC236}">
                <a16:creationId xmlns:a16="http://schemas.microsoft.com/office/drawing/2014/main" id="{2571FF42-A151-423A-B7EF-EE47BEABCFB6}"/>
              </a:ext>
            </a:extLst>
          </p:cNvPr>
          <p:cNvSpPr/>
          <p:nvPr/>
        </p:nvSpPr>
        <p:spPr>
          <a:xfrm>
            <a:off x="336888" y="6437010"/>
            <a:ext cx="3921612"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49" name="Rechteck 48">
            <a:extLst>
              <a:ext uri="{FF2B5EF4-FFF2-40B4-BE49-F238E27FC236}">
                <a16:creationId xmlns:a16="http://schemas.microsoft.com/office/drawing/2014/main" id="{1DDE7686-FC40-4AA3-9B11-4788094FBA5E}"/>
              </a:ext>
            </a:extLst>
          </p:cNvPr>
          <p:cNvSpPr/>
          <p:nvPr/>
        </p:nvSpPr>
        <p:spPr>
          <a:xfrm>
            <a:off x="320885" y="6480291"/>
            <a:ext cx="1284326" cy="261610"/>
          </a:xfrm>
          <a:prstGeom prst="rect">
            <a:avLst/>
          </a:prstGeom>
        </p:spPr>
        <p:txBody>
          <a:bodyPr wrap="none">
            <a:spAutoFit/>
          </a:bodyPr>
          <a:lstStyle/>
          <a:p>
            <a:r>
              <a:rPr lang="en-US" sz="1100" b="1" dirty="0" err="1">
                <a:solidFill>
                  <a:schemeClr val="bg1"/>
                </a:solidFill>
                <a:latin typeface="Noto Serif KR" panose="02020400000000000000" pitchFamily="18" charset="-128"/>
                <a:ea typeface="Noto Serif KR" panose="02020400000000000000" pitchFamily="18" charset="-128"/>
                <a:cs typeface="Poppins" pitchFamily="2" charset="77"/>
              </a:rPr>
              <a:t>Osteospermum</a:t>
            </a:r>
            <a:endParaRPr lang="de-DE" sz="1100" dirty="0">
              <a:solidFill>
                <a:schemeClr val="bg1"/>
              </a:solidFill>
            </a:endParaRPr>
          </a:p>
        </p:txBody>
      </p:sp>
      <p:sp>
        <p:nvSpPr>
          <p:cNvPr id="62" name="Rectangle 1">
            <a:extLst>
              <a:ext uri="{FF2B5EF4-FFF2-40B4-BE49-F238E27FC236}">
                <a16:creationId xmlns:a16="http://schemas.microsoft.com/office/drawing/2014/main" id="{4F58A403-67C8-4D7C-90F4-652D881AA44F}"/>
              </a:ext>
            </a:extLst>
          </p:cNvPr>
          <p:cNvSpPr/>
          <p:nvPr/>
        </p:nvSpPr>
        <p:spPr>
          <a:xfrm>
            <a:off x="4374048" y="6445159"/>
            <a:ext cx="2105486"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61" name="Rectangle 1">
            <a:extLst>
              <a:ext uri="{FF2B5EF4-FFF2-40B4-BE49-F238E27FC236}">
                <a16:creationId xmlns:a16="http://schemas.microsoft.com/office/drawing/2014/main" id="{34F2F39C-2BBC-4D0B-8BA4-E0D9BBA8698D}"/>
              </a:ext>
            </a:extLst>
          </p:cNvPr>
          <p:cNvSpPr/>
          <p:nvPr/>
        </p:nvSpPr>
        <p:spPr>
          <a:xfrm>
            <a:off x="4370710" y="4912401"/>
            <a:ext cx="2111258"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48" name="Rechteck 47">
            <a:extLst>
              <a:ext uri="{FF2B5EF4-FFF2-40B4-BE49-F238E27FC236}">
                <a16:creationId xmlns:a16="http://schemas.microsoft.com/office/drawing/2014/main" id="{941919C7-A92E-4F70-BA50-1FF43B1694DA}"/>
              </a:ext>
            </a:extLst>
          </p:cNvPr>
          <p:cNvSpPr/>
          <p:nvPr/>
        </p:nvSpPr>
        <p:spPr>
          <a:xfrm>
            <a:off x="4386621" y="4967845"/>
            <a:ext cx="654346" cy="261610"/>
          </a:xfrm>
          <a:prstGeom prst="rect">
            <a:avLst/>
          </a:prstGeom>
        </p:spPr>
        <p:txBody>
          <a:bodyPr wrap="none">
            <a:spAutoFit/>
          </a:bodyPr>
          <a:lstStyle/>
          <a:p>
            <a:r>
              <a:rPr lang="en-US" sz="1100" b="1" dirty="0">
                <a:solidFill>
                  <a:schemeClr val="bg1"/>
                </a:solidFill>
                <a:latin typeface="Noto Serif KR" panose="02020400000000000000" pitchFamily="18" charset="-128"/>
                <a:ea typeface="Noto Serif KR" panose="02020400000000000000" pitchFamily="18" charset="-128"/>
                <a:cs typeface="Poppins" pitchFamily="2" charset="77"/>
              </a:rPr>
              <a:t>Dahlia</a:t>
            </a:r>
          </a:p>
        </p:txBody>
      </p:sp>
      <p:sp>
        <p:nvSpPr>
          <p:cNvPr id="46" name="TextBox 11">
            <a:extLst>
              <a:ext uri="{FF2B5EF4-FFF2-40B4-BE49-F238E27FC236}">
                <a16:creationId xmlns:a16="http://schemas.microsoft.com/office/drawing/2014/main" id="{1A66E252-569D-4C79-8F9D-F19C6F4CFACB}"/>
              </a:ext>
            </a:extLst>
          </p:cNvPr>
          <p:cNvSpPr txBox="1"/>
          <p:nvPr/>
        </p:nvSpPr>
        <p:spPr>
          <a:xfrm rot="16200000">
            <a:off x="5629972" y="4460455"/>
            <a:ext cx="1503938"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Michalis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Mantelos</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Unsplash</a:t>
            </a:r>
            <a:endPar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endParaRPr>
          </a:p>
        </p:txBody>
      </p:sp>
      <p:sp>
        <p:nvSpPr>
          <p:cNvPr id="51" name="TextBox 11">
            <a:extLst>
              <a:ext uri="{FF2B5EF4-FFF2-40B4-BE49-F238E27FC236}">
                <a16:creationId xmlns:a16="http://schemas.microsoft.com/office/drawing/2014/main" id="{A0CA1477-FBEF-4E3D-AEB0-AA6E4A9E1B52}"/>
              </a:ext>
            </a:extLst>
          </p:cNvPr>
          <p:cNvSpPr txBox="1"/>
          <p:nvPr/>
        </p:nvSpPr>
        <p:spPr>
          <a:xfrm>
            <a:off x="4370710" y="6445159"/>
            <a:ext cx="633508" cy="261610"/>
          </a:xfrm>
          <a:prstGeom prst="rect">
            <a:avLst/>
          </a:prstGeom>
          <a:noFill/>
        </p:spPr>
        <p:txBody>
          <a:bodyPr wrap="none" rtlCol="0" anchor="ctr">
            <a:spAutoFit/>
          </a:bodyPr>
          <a:lstStyle/>
          <a:p>
            <a:pPr algn="ctr"/>
            <a:r>
              <a:rPr lang="en-US" sz="1100" b="1" dirty="0">
                <a:solidFill>
                  <a:schemeClr val="bg1"/>
                </a:solidFill>
                <a:latin typeface="Noto Serif KR" panose="02020400000000000000" pitchFamily="18" charset="-128"/>
                <a:ea typeface="Noto Serif KR" panose="02020400000000000000" pitchFamily="18" charset="-128"/>
                <a:cs typeface="Poppins" pitchFamily="2" charset="77"/>
              </a:rPr>
              <a:t>Phlox </a:t>
            </a:r>
          </a:p>
        </p:txBody>
      </p:sp>
      <p:sp>
        <p:nvSpPr>
          <p:cNvPr id="52" name="TextBox 11">
            <a:extLst>
              <a:ext uri="{FF2B5EF4-FFF2-40B4-BE49-F238E27FC236}">
                <a16:creationId xmlns:a16="http://schemas.microsoft.com/office/drawing/2014/main" id="{0C09D6D6-4C5A-4B0D-A14E-CCAEA09A5BFC}"/>
              </a:ext>
            </a:extLst>
          </p:cNvPr>
          <p:cNvSpPr txBox="1"/>
          <p:nvPr/>
        </p:nvSpPr>
        <p:spPr>
          <a:xfrm rot="16200000">
            <a:off x="5646002" y="6001263"/>
            <a:ext cx="1471878" cy="200055"/>
          </a:xfrm>
          <a:prstGeom prst="rect">
            <a:avLst/>
          </a:prstGeom>
          <a:noFill/>
        </p:spPr>
        <p:txBody>
          <a:bodyPr wrap="none" rtlCol="0" anchor="ctr">
            <a:spAutoFit/>
          </a:bodyPr>
          <a:lstStyle/>
          <a:p>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Paweł</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Czerwiński</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Unsplash</a:t>
            </a:r>
            <a:endPar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endParaRPr>
          </a:p>
        </p:txBody>
      </p:sp>
      <p:sp>
        <p:nvSpPr>
          <p:cNvPr id="63" name="Rectangle 1">
            <a:extLst>
              <a:ext uri="{FF2B5EF4-FFF2-40B4-BE49-F238E27FC236}">
                <a16:creationId xmlns:a16="http://schemas.microsoft.com/office/drawing/2014/main" id="{BC73E7D7-1271-4FEC-916D-17EF7F21D9D5}"/>
              </a:ext>
            </a:extLst>
          </p:cNvPr>
          <p:cNvSpPr/>
          <p:nvPr/>
        </p:nvSpPr>
        <p:spPr>
          <a:xfrm>
            <a:off x="6592027" y="6445159"/>
            <a:ext cx="2956183"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55" name="Rechteck 54">
            <a:extLst>
              <a:ext uri="{FF2B5EF4-FFF2-40B4-BE49-F238E27FC236}">
                <a16:creationId xmlns:a16="http://schemas.microsoft.com/office/drawing/2014/main" id="{024366FD-9405-4580-B1EB-717691108031}"/>
              </a:ext>
            </a:extLst>
          </p:cNvPr>
          <p:cNvSpPr/>
          <p:nvPr/>
        </p:nvSpPr>
        <p:spPr>
          <a:xfrm>
            <a:off x="6596583" y="6480291"/>
            <a:ext cx="888385" cy="261610"/>
          </a:xfrm>
          <a:prstGeom prst="rect">
            <a:avLst/>
          </a:prstGeom>
        </p:spPr>
        <p:txBody>
          <a:bodyPr wrap="none">
            <a:spAutoFit/>
          </a:bodyPr>
          <a:lstStyle/>
          <a:p>
            <a:pPr algn="ctr"/>
            <a:r>
              <a:rPr lang="en-US" sz="1100" b="1" dirty="0">
                <a:solidFill>
                  <a:schemeClr val="bg1"/>
                </a:solidFill>
                <a:latin typeface="Noto Serif KR" panose="02020400000000000000" pitchFamily="18" charset="-128"/>
                <a:ea typeface="Noto Serif KR" panose="02020400000000000000" pitchFamily="18" charset="-128"/>
                <a:cs typeface="Poppins" pitchFamily="2" charset="77"/>
              </a:rPr>
              <a:t>Heuchera</a:t>
            </a:r>
          </a:p>
        </p:txBody>
      </p:sp>
      <p:sp>
        <p:nvSpPr>
          <p:cNvPr id="64" name="Rectangle 1">
            <a:extLst>
              <a:ext uri="{FF2B5EF4-FFF2-40B4-BE49-F238E27FC236}">
                <a16:creationId xmlns:a16="http://schemas.microsoft.com/office/drawing/2014/main" id="{18592947-6415-4224-AC75-39D5E4F68A8F}"/>
              </a:ext>
            </a:extLst>
          </p:cNvPr>
          <p:cNvSpPr/>
          <p:nvPr/>
        </p:nvSpPr>
        <p:spPr>
          <a:xfrm>
            <a:off x="9657647" y="4897933"/>
            <a:ext cx="2118218"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54" name="Rechteck 53">
            <a:extLst>
              <a:ext uri="{FF2B5EF4-FFF2-40B4-BE49-F238E27FC236}">
                <a16:creationId xmlns:a16="http://schemas.microsoft.com/office/drawing/2014/main" id="{E475C43E-B742-4812-9D32-BB72B2CCE22C}"/>
              </a:ext>
            </a:extLst>
          </p:cNvPr>
          <p:cNvSpPr/>
          <p:nvPr/>
        </p:nvSpPr>
        <p:spPr>
          <a:xfrm>
            <a:off x="9647350" y="4941111"/>
            <a:ext cx="946093" cy="261610"/>
          </a:xfrm>
          <a:prstGeom prst="rect">
            <a:avLst/>
          </a:prstGeom>
        </p:spPr>
        <p:txBody>
          <a:bodyPr wrap="none">
            <a:spAutoFit/>
          </a:bodyPr>
          <a:lstStyle/>
          <a:p>
            <a:pPr algn="ctr"/>
            <a:r>
              <a:rPr lang="en-US" sz="1100" b="1" dirty="0" err="1">
                <a:solidFill>
                  <a:schemeClr val="bg1"/>
                </a:solidFill>
                <a:latin typeface="Noto Serif KR" panose="02020400000000000000" pitchFamily="18" charset="-128"/>
                <a:ea typeface="Noto Serif KR" panose="02020400000000000000" pitchFamily="18" charset="-128"/>
                <a:cs typeface="Poppins" pitchFamily="2" charset="77"/>
              </a:rPr>
              <a:t>Kalanchoe</a:t>
            </a:r>
            <a:endParaRPr lang="en-US" sz="1100" b="1" dirty="0">
              <a:solidFill>
                <a:schemeClr val="bg1"/>
              </a:solidFill>
              <a:latin typeface="Noto Serif KR" panose="02020400000000000000" pitchFamily="18" charset="-128"/>
              <a:ea typeface="Noto Serif KR" panose="02020400000000000000" pitchFamily="18" charset="-128"/>
              <a:cs typeface="Poppins" pitchFamily="2" charset="77"/>
            </a:endParaRPr>
          </a:p>
        </p:txBody>
      </p:sp>
      <p:sp>
        <p:nvSpPr>
          <p:cNvPr id="53" name="TextBox 11">
            <a:extLst>
              <a:ext uri="{FF2B5EF4-FFF2-40B4-BE49-F238E27FC236}">
                <a16:creationId xmlns:a16="http://schemas.microsoft.com/office/drawing/2014/main" id="{F2DDC59D-DE1F-40F0-90ED-23FDE51FF99F}"/>
              </a:ext>
            </a:extLst>
          </p:cNvPr>
          <p:cNvSpPr txBox="1"/>
          <p:nvPr/>
        </p:nvSpPr>
        <p:spPr>
          <a:xfrm rot="16200000">
            <a:off x="10772300" y="4302590"/>
            <a:ext cx="1819669" cy="200055"/>
          </a:xfrm>
          <a:prstGeom prst="rect">
            <a:avLst/>
          </a:prstGeom>
          <a:noFill/>
        </p:spPr>
        <p:txBody>
          <a:bodyPr wrap="square" rtlCol="0" anchor="ctr">
            <a:spAutoFit/>
          </a:bodyPr>
          <a:lstStyle/>
          <a:p>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HitroMilanese</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CC-BY-SA-3.0</a:t>
            </a:r>
          </a:p>
        </p:txBody>
      </p:sp>
      <p:sp>
        <p:nvSpPr>
          <p:cNvPr id="65" name="Rectangle 1">
            <a:extLst>
              <a:ext uri="{FF2B5EF4-FFF2-40B4-BE49-F238E27FC236}">
                <a16:creationId xmlns:a16="http://schemas.microsoft.com/office/drawing/2014/main" id="{53430002-AC85-49D9-9031-219408DFC8A5}"/>
              </a:ext>
            </a:extLst>
          </p:cNvPr>
          <p:cNvSpPr/>
          <p:nvPr/>
        </p:nvSpPr>
        <p:spPr>
          <a:xfrm>
            <a:off x="9657647" y="6442519"/>
            <a:ext cx="2118217" cy="367015"/>
          </a:xfrm>
          <a:prstGeom prst="rect">
            <a:avLst/>
          </a:prstGeom>
          <a:solidFill>
            <a:srgbClr val="8F7EA3">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57" name="TextBox 11">
            <a:extLst>
              <a:ext uri="{FF2B5EF4-FFF2-40B4-BE49-F238E27FC236}">
                <a16:creationId xmlns:a16="http://schemas.microsoft.com/office/drawing/2014/main" id="{349E9D12-8354-45B8-930E-C7E1B5E08A29}"/>
              </a:ext>
            </a:extLst>
          </p:cNvPr>
          <p:cNvSpPr txBox="1"/>
          <p:nvPr/>
        </p:nvSpPr>
        <p:spPr>
          <a:xfrm>
            <a:off x="9647350" y="6489283"/>
            <a:ext cx="697627" cy="261610"/>
          </a:xfrm>
          <a:prstGeom prst="rect">
            <a:avLst/>
          </a:prstGeom>
          <a:noFill/>
        </p:spPr>
        <p:txBody>
          <a:bodyPr wrap="none" rtlCol="0" anchor="ctr">
            <a:spAutoFit/>
          </a:bodyPr>
          <a:lstStyle/>
          <a:p>
            <a:pPr algn="ctr"/>
            <a:r>
              <a:rPr lang="en-US" sz="1100" b="1" dirty="0">
                <a:solidFill>
                  <a:schemeClr val="bg1"/>
                </a:solidFill>
                <a:latin typeface="Noto Serif KR" panose="02020400000000000000" pitchFamily="18" charset="-128"/>
                <a:ea typeface="Noto Serif KR" panose="02020400000000000000" pitchFamily="18" charset="-128"/>
                <a:cs typeface="Poppins" pitchFamily="2" charset="77"/>
              </a:rPr>
              <a:t>Felicia </a:t>
            </a:r>
          </a:p>
        </p:txBody>
      </p:sp>
    </p:spTree>
    <p:extLst>
      <p:ext uri="{BB962C8B-B14F-4D97-AF65-F5344CB8AC3E}">
        <p14:creationId xmlns:p14="http://schemas.microsoft.com/office/powerpoint/2010/main" val="2726092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0" descr="A close up of a flower&#10;&#10;Description automatically generated">
            <a:extLst>
              <a:ext uri="{FF2B5EF4-FFF2-40B4-BE49-F238E27FC236}">
                <a16:creationId xmlns:a16="http://schemas.microsoft.com/office/drawing/2014/main" id="{E966EB45-7EE7-4766-BCA7-C6D83DCD1A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2539" y="2446"/>
            <a:ext cx="5012283" cy="6801580"/>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15</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513144"/>
            <a:ext cx="9678988" cy="553998"/>
          </a:xfrm>
        </p:spPr>
        <p:txBody>
          <a:bodyPr/>
          <a:lstStyle/>
          <a:p>
            <a:r>
              <a:rPr lang="en-US" sz="4000" dirty="0"/>
              <a:t>Minimum Distance</a:t>
            </a:r>
            <a:endParaRPr lang="de-DE" sz="400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70187" y="146995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8" y="2"/>
            <a:ext cx="5012283" cy="6804023"/>
          </a:xfrm>
          <a:prstGeom prst="rect">
            <a:avLst/>
          </a:prstGeom>
          <a:solidFill>
            <a:srgbClr val="7C699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solidFill>
                <a:schemeClr val="bg1">
                  <a:lumMod val="75000"/>
                </a:schemeClr>
              </a:solidFill>
            </a:endParaRPr>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1887365"/>
            <a:ext cx="5443538" cy="4057344"/>
          </a:xfrm>
        </p:spPr>
        <p:txBody>
          <a:bodyPr numCol="1"/>
          <a:lstStyle/>
          <a:p>
            <a:pPr marL="0" lvl="7" indent="0" algn="just">
              <a:buNone/>
              <a:tabLst>
                <a:tab pos="1878013" algn="l"/>
              </a:tabLst>
              <a:defRPr/>
            </a:pPr>
            <a:r>
              <a:rPr lang="en-US" altLang="de-DE" sz="2000" dirty="0">
                <a:solidFill>
                  <a:srgbClr val="101820"/>
                </a:solidFill>
                <a:latin typeface="Noto Serif KR" panose="02020400000000000000" pitchFamily="18" charset="-128"/>
                <a:ea typeface="Noto Serif KR" panose="02020400000000000000" pitchFamily="18" charset="-128"/>
              </a:rPr>
              <a:t>Each new candidate variety should be literally “new” to be able to get a reasonable market share or even develop its own market.</a:t>
            </a:r>
          </a:p>
          <a:p>
            <a:pPr marL="0" lvl="7" indent="0" algn="just">
              <a:buNone/>
              <a:tabLst>
                <a:tab pos="1878013" algn="l"/>
              </a:tabLst>
              <a:defRPr/>
            </a:pPr>
            <a:endParaRPr lang="en-US" altLang="de-DE" sz="800" dirty="0">
              <a:latin typeface="Noto Serif KR" panose="02020400000000000000" pitchFamily="18" charset="-128"/>
              <a:ea typeface="Noto Serif KR" panose="02020400000000000000" pitchFamily="18" charset="-128"/>
            </a:endParaRPr>
          </a:p>
          <a:p>
            <a:pPr marL="0" lvl="6" indent="0" algn="just">
              <a:buNone/>
            </a:pPr>
            <a:r>
              <a:rPr lang="en-US" altLang="de-DE" sz="2000" dirty="0">
                <a:latin typeface="Noto Serif KR" panose="02020400000000000000" pitchFamily="18" charset="-128"/>
                <a:ea typeface="Noto Serif KR" panose="02020400000000000000" pitchFamily="18" charset="-128"/>
              </a:rPr>
              <a:t>The candidate variety should be ‘sufficiently’ unique or ‘original’ as compared to the varieties already available on the market.</a:t>
            </a:r>
          </a:p>
          <a:p>
            <a:pPr marL="0" lvl="6" indent="0" algn="just">
              <a:buNone/>
            </a:pPr>
            <a:endParaRPr lang="en-US" altLang="de-DE" sz="800" dirty="0">
              <a:latin typeface="Noto Serif KR" panose="02020400000000000000" pitchFamily="18" charset="-128"/>
              <a:ea typeface="Noto Serif KR" panose="02020400000000000000" pitchFamily="18" charset="-128"/>
            </a:endParaRPr>
          </a:p>
          <a:p>
            <a:pPr algn="just" defTabSz="963613">
              <a:tabLst>
                <a:tab pos="6858000" algn="l"/>
              </a:tabLst>
            </a:pPr>
            <a:r>
              <a:rPr lang="en-US" sz="2000" dirty="0">
                <a:solidFill>
                  <a:schemeClr val="tx1"/>
                </a:solidFill>
              </a:rPr>
              <a:t>Allowing plagiaristic varieties on the market and even granting PBR protection for them weakens the PBR protection of innovative varieties.</a:t>
            </a:r>
          </a:p>
        </p:txBody>
      </p:sp>
      <p:sp>
        <p:nvSpPr>
          <p:cNvPr id="9" name="Rectangle 6">
            <a:extLst>
              <a:ext uri="{FF2B5EF4-FFF2-40B4-BE49-F238E27FC236}">
                <a16:creationId xmlns:a16="http://schemas.microsoft.com/office/drawing/2014/main" id="{47C24F33-C557-4F89-AC09-EF0344124FD6}"/>
              </a:ext>
            </a:extLst>
          </p:cNvPr>
          <p:cNvSpPr/>
          <p:nvPr/>
        </p:nvSpPr>
        <p:spPr>
          <a:xfrm>
            <a:off x="6757373" y="1842003"/>
            <a:ext cx="5662612" cy="3539430"/>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Minimum Distance</a:t>
            </a:r>
            <a:br>
              <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br>
            <a:r>
              <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between varieties </a:t>
            </a:r>
          </a:p>
          <a:p>
            <a:pPr algn="ctr"/>
            <a:r>
              <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must be </a:t>
            </a:r>
          </a:p>
          <a:p>
            <a:pPr algn="ctr"/>
            <a:r>
              <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sufficiently broad.</a:t>
            </a:r>
          </a:p>
          <a:p>
            <a:pPr algn="ctr"/>
            <a:endPar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endParaRPr>
          </a:p>
          <a:p>
            <a:pPr algn="ctr"/>
            <a:r>
              <a:rPr lang="en-GB"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Do not allow or support</a:t>
            </a:r>
            <a:br>
              <a:rPr lang="en-GB"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br>
            <a:r>
              <a:rPr lang="en-GB"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rPr>
              <a:t>cosmetic breeding</a:t>
            </a:r>
            <a:endParaRPr lang="en-US" sz="3200" b="1" dirty="0">
              <a:solidFill>
                <a:schemeClr val="bg1"/>
              </a:solidFill>
              <a:effectLst>
                <a:outerShdw blurRad="50800" dist="38100" algn="l" rotWithShape="0">
                  <a:prstClr val="black">
                    <a:alpha val="40000"/>
                  </a:prstClr>
                </a:outerShdw>
              </a:effectLst>
              <a:latin typeface="Noto Serif KR" panose="02020400000000000000" pitchFamily="18" charset="-128"/>
              <a:ea typeface="Noto Serif KR" panose="02020400000000000000" pitchFamily="18" charset="-128"/>
            </a:endParaRPr>
          </a:p>
        </p:txBody>
      </p:sp>
      <p:sp>
        <p:nvSpPr>
          <p:cNvPr id="21" name="TextBox 11">
            <a:extLst>
              <a:ext uri="{FF2B5EF4-FFF2-40B4-BE49-F238E27FC236}">
                <a16:creationId xmlns:a16="http://schemas.microsoft.com/office/drawing/2014/main" id="{A8A8E043-964A-42D5-923D-48203441AAE5}"/>
              </a:ext>
            </a:extLst>
          </p:cNvPr>
          <p:cNvSpPr txBox="1"/>
          <p:nvPr/>
        </p:nvSpPr>
        <p:spPr>
          <a:xfrm rot="16200000">
            <a:off x="11503558" y="6235030"/>
            <a:ext cx="1056701"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Thomas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leidereiter</a:t>
            </a:r>
            <a:endPar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endParaRPr>
          </a:p>
        </p:txBody>
      </p:sp>
      <p:pic>
        <p:nvPicPr>
          <p:cNvPr id="22" name="Grafik 21">
            <a:extLst>
              <a:ext uri="{FF2B5EF4-FFF2-40B4-BE49-F238E27FC236}">
                <a16:creationId xmlns:a16="http://schemas.microsoft.com/office/drawing/2014/main" id="{4FDD8E02-AB07-45B9-B031-7E7BC8401C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2346076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822350E8-742E-4514-A845-755920790779}"/>
              </a:ext>
            </a:extLst>
          </p:cNvPr>
          <p:cNvGrpSpPr/>
          <p:nvPr/>
        </p:nvGrpSpPr>
        <p:grpSpPr>
          <a:xfrm>
            <a:off x="7082537" y="-290840"/>
            <a:ext cx="5047639" cy="7577398"/>
            <a:chOff x="7082537" y="-290840"/>
            <a:chExt cx="5047639" cy="7577398"/>
          </a:xfrm>
        </p:grpSpPr>
        <p:pic>
          <p:nvPicPr>
            <p:cNvPr id="13" name="Grafik 12" descr="Ein Bild, das Blume, Pflanze, Gras, Vase enthält.&#10;&#10;Automatisch generierte Beschreibung">
              <a:extLst>
                <a:ext uri="{FF2B5EF4-FFF2-40B4-BE49-F238E27FC236}">
                  <a16:creationId xmlns:a16="http://schemas.microsoft.com/office/drawing/2014/main" id="{833DCD37-A731-4082-B44E-2E4057C4671F}"/>
                </a:ext>
              </a:extLst>
            </p:cNvPr>
            <p:cNvPicPr>
              <a:picLocks noChangeAspect="1"/>
            </p:cNvPicPr>
            <p:nvPr/>
          </p:nvPicPr>
          <p:blipFill>
            <a:blip r:embed="rId3"/>
            <a:stretch>
              <a:fillRect/>
            </a:stretch>
          </p:blipFill>
          <p:spPr>
            <a:xfrm rot="5400000">
              <a:off x="5817658" y="974039"/>
              <a:ext cx="7577398" cy="5047639"/>
            </a:xfrm>
            <a:prstGeom prst="rect">
              <a:avLst/>
            </a:prstGeom>
          </p:spPr>
        </p:pic>
        <p:sp>
          <p:nvSpPr>
            <p:cNvPr id="2" name="Rechteck 1">
              <a:extLst>
                <a:ext uri="{FF2B5EF4-FFF2-40B4-BE49-F238E27FC236}">
                  <a16:creationId xmlns:a16="http://schemas.microsoft.com/office/drawing/2014/main" id="{965CC37C-75DE-4F9F-9722-D5C3DD34357B}"/>
                </a:ext>
              </a:extLst>
            </p:cNvPr>
            <p:cNvSpPr/>
            <p:nvPr/>
          </p:nvSpPr>
          <p:spPr>
            <a:xfrm>
              <a:off x="9254169" y="-270703"/>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hteck 13">
              <a:extLst>
                <a:ext uri="{FF2B5EF4-FFF2-40B4-BE49-F238E27FC236}">
                  <a16:creationId xmlns:a16="http://schemas.microsoft.com/office/drawing/2014/main" id="{AA74594B-DE53-4CE9-B8A5-04FCD0ED92A6}"/>
                </a:ext>
              </a:extLst>
            </p:cNvPr>
            <p:cNvSpPr/>
            <p:nvPr/>
          </p:nvSpPr>
          <p:spPr>
            <a:xfrm>
              <a:off x="11795426" y="-213360"/>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hteck 14">
              <a:extLst>
                <a:ext uri="{FF2B5EF4-FFF2-40B4-BE49-F238E27FC236}">
                  <a16:creationId xmlns:a16="http://schemas.microsoft.com/office/drawing/2014/main" id="{A6FCFA73-CDF4-4BD4-BA2B-35B20CE90B0A}"/>
                </a:ext>
              </a:extLst>
            </p:cNvPr>
            <p:cNvSpPr/>
            <p:nvPr/>
          </p:nvSpPr>
          <p:spPr>
            <a:xfrm>
              <a:off x="9243152" y="2319790"/>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hteck 16">
              <a:extLst>
                <a:ext uri="{FF2B5EF4-FFF2-40B4-BE49-F238E27FC236}">
                  <a16:creationId xmlns:a16="http://schemas.microsoft.com/office/drawing/2014/main" id="{5FA53BE9-BE36-4F7D-B196-087623291D24}"/>
                </a:ext>
              </a:extLst>
            </p:cNvPr>
            <p:cNvSpPr/>
            <p:nvPr/>
          </p:nvSpPr>
          <p:spPr>
            <a:xfrm>
              <a:off x="11821329" y="2335173"/>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hteck 18">
              <a:extLst>
                <a:ext uri="{FF2B5EF4-FFF2-40B4-BE49-F238E27FC236}">
                  <a16:creationId xmlns:a16="http://schemas.microsoft.com/office/drawing/2014/main" id="{C31AC790-4573-434E-B05A-39B964E100C3}"/>
                </a:ext>
              </a:extLst>
            </p:cNvPr>
            <p:cNvSpPr/>
            <p:nvPr/>
          </p:nvSpPr>
          <p:spPr>
            <a:xfrm>
              <a:off x="9232135" y="4871573"/>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hteck 19">
              <a:extLst>
                <a:ext uri="{FF2B5EF4-FFF2-40B4-BE49-F238E27FC236}">
                  <a16:creationId xmlns:a16="http://schemas.microsoft.com/office/drawing/2014/main" id="{29C605C4-3381-4D62-BE6D-736A8925D742}"/>
                </a:ext>
              </a:extLst>
            </p:cNvPr>
            <p:cNvSpPr/>
            <p:nvPr/>
          </p:nvSpPr>
          <p:spPr>
            <a:xfrm>
              <a:off x="11833565" y="4933678"/>
              <a:ext cx="275421" cy="3143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16</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36145"/>
            <a:ext cx="9678988" cy="1107996"/>
          </a:xfrm>
        </p:spPr>
        <p:txBody>
          <a:bodyPr/>
          <a:lstStyle/>
          <a:p>
            <a:r>
              <a:rPr lang="en-US" sz="4000" dirty="0"/>
              <a:t>Essentially Derived </a:t>
            </a:r>
            <a:br>
              <a:rPr lang="en-US" sz="4000" dirty="0"/>
            </a:br>
            <a:r>
              <a:rPr lang="en-US" sz="4000" dirty="0"/>
              <a:t>Varieties (EDV)</a:t>
            </a:r>
            <a:endParaRPr lang="de-DE" sz="400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8" y="-456402"/>
            <a:ext cx="5047640" cy="7577399"/>
          </a:xfrm>
          <a:prstGeom prst="rect">
            <a:avLst/>
          </a:prstGeom>
          <a:solidFill>
            <a:srgbClr val="7C6992">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1854314"/>
            <a:ext cx="5962023" cy="4057344"/>
          </a:xfrm>
        </p:spPr>
        <p:txBody>
          <a:bodyPr numCol="1"/>
          <a:lstStyle/>
          <a:p>
            <a:pPr marL="342900" indent="-342900">
              <a:buFont typeface="Arial" panose="020B0604020202020204" pitchFamily="34" charset="0"/>
              <a:buChar char="•"/>
            </a:pPr>
            <a:r>
              <a:rPr lang="en-US" sz="2000" dirty="0"/>
              <a:t>Conventional breeding is the source of innovation and the backbone of the horticulture. It requires a significant human and financial investment</a:t>
            </a:r>
          </a:p>
          <a:p>
            <a:pPr marL="342900" indent="-342900">
              <a:buFont typeface="Arial" panose="020B0604020202020204" pitchFamily="34" charset="0"/>
              <a:buChar char="•"/>
            </a:pPr>
            <a:r>
              <a:rPr lang="en-US" sz="2000" dirty="0"/>
              <a:t>Initial Varieties serve as the basis for the development of mutants - natural or induced (NBT) and GMO varieties. </a:t>
            </a:r>
          </a:p>
          <a:p>
            <a:pPr marL="342900" indent="-342900">
              <a:buFont typeface="Arial" panose="020B0604020202020204" pitchFamily="34" charset="0"/>
              <a:buChar char="•"/>
            </a:pPr>
            <a:r>
              <a:rPr lang="en-US" sz="2000" dirty="0"/>
              <a:t>Mutants and GMOs may decrease the commercial success of their Initial Variety by competing in the same market segment. </a:t>
            </a:r>
          </a:p>
          <a:p>
            <a:pPr marL="342900" indent="-342900">
              <a:buFont typeface="Arial" panose="020B0604020202020204" pitchFamily="34" charset="0"/>
              <a:buChar char="•"/>
            </a:pPr>
            <a:r>
              <a:rPr lang="en-US" sz="2000" dirty="0"/>
              <a:t>A fair business environment needs to be established, where both the breeder of the Initial Variety and the breeders of the EDV receive a fair return on investment. </a:t>
            </a:r>
          </a:p>
        </p:txBody>
      </p:sp>
      <p:sp>
        <p:nvSpPr>
          <p:cNvPr id="9" name="Rectangle 6">
            <a:extLst>
              <a:ext uri="{FF2B5EF4-FFF2-40B4-BE49-F238E27FC236}">
                <a16:creationId xmlns:a16="http://schemas.microsoft.com/office/drawing/2014/main" id="{47C24F33-C557-4F89-AC09-EF0344124FD6}"/>
              </a:ext>
            </a:extLst>
          </p:cNvPr>
          <p:cNvSpPr/>
          <p:nvPr/>
        </p:nvSpPr>
        <p:spPr>
          <a:xfrm>
            <a:off x="6757373" y="2424244"/>
            <a:ext cx="5662612" cy="1569660"/>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3200" b="1" dirty="0">
                <a:solidFill>
                  <a:schemeClr val="bg1"/>
                </a:solidFill>
                <a:latin typeface="Noto Serif KR" panose="02020400000000000000" pitchFamily="18" charset="-128"/>
                <a:ea typeface="Noto Serif KR" panose="02020400000000000000" pitchFamily="18" charset="-128"/>
              </a:rPr>
              <a:t>Protect </a:t>
            </a:r>
            <a:br>
              <a:rPr lang="en-US" sz="3200" b="1" dirty="0">
                <a:solidFill>
                  <a:schemeClr val="bg1"/>
                </a:solidFill>
                <a:latin typeface="Noto Serif KR" panose="02020400000000000000" pitchFamily="18" charset="-128"/>
                <a:ea typeface="Noto Serif KR" panose="02020400000000000000" pitchFamily="18" charset="-128"/>
              </a:rPr>
            </a:br>
            <a:r>
              <a:rPr lang="en-US" sz="3200" b="1" dirty="0">
                <a:solidFill>
                  <a:schemeClr val="bg1"/>
                </a:solidFill>
                <a:latin typeface="Noto Serif KR" panose="02020400000000000000" pitchFamily="18" charset="-128"/>
                <a:ea typeface="Noto Serif KR" panose="02020400000000000000" pitchFamily="18" charset="-128"/>
              </a:rPr>
              <a:t>original </a:t>
            </a:r>
            <a:br>
              <a:rPr lang="en-US" sz="3200" b="1" dirty="0">
                <a:solidFill>
                  <a:schemeClr val="bg1"/>
                </a:solidFill>
                <a:latin typeface="Noto Serif KR" panose="02020400000000000000" pitchFamily="18" charset="-128"/>
                <a:ea typeface="Noto Serif KR" panose="02020400000000000000" pitchFamily="18" charset="-128"/>
              </a:rPr>
            </a:br>
            <a:r>
              <a:rPr lang="en-US" sz="3200" b="1" dirty="0">
                <a:solidFill>
                  <a:schemeClr val="bg1"/>
                </a:solidFill>
                <a:latin typeface="Noto Serif KR" panose="02020400000000000000" pitchFamily="18" charset="-128"/>
                <a:ea typeface="Noto Serif KR" panose="02020400000000000000" pitchFamily="18" charset="-128"/>
              </a:rPr>
              <a:t>varieties</a:t>
            </a:r>
          </a:p>
        </p:txBody>
      </p:sp>
      <p:sp>
        <p:nvSpPr>
          <p:cNvPr id="21" name="TextBox 11">
            <a:extLst>
              <a:ext uri="{FF2B5EF4-FFF2-40B4-BE49-F238E27FC236}">
                <a16:creationId xmlns:a16="http://schemas.microsoft.com/office/drawing/2014/main" id="{F86B4DFE-64DC-43FF-910C-1505A12E6AAE}"/>
              </a:ext>
            </a:extLst>
          </p:cNvPr>
          <p:cNvSpPr txBox="1"/>
          <p:nvPr/>
        </p:nvSpPr>
        <p:spPr>
          <a:xfrm rot="16200000">
            <a:off x="10379049" y="5143451"/>
            <a:ext cx="3305713"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Scientia </a:t>
            </a:r>
            <a:r>
              <a:rPr lang="en-US" sz="700" b="1" dirty="0" err="1">
                <a:solidFill>
                  <a:schemeClr val="bg1">
                    <a:lumMod val="75000"/>
                  </a:schemeClr>
                </a:solidFill>
                <a:latin typeface="Noto Serif KR" panose="02020400000000000000" pitchFamily="18" charset="-128"/>
                <a:ea typeface="Noto Serif KR" panose="02020400000000000000" pitchFamily="18" charset="-128"/>
                <a:cs typeface="Poppins" pitchFamily="2" charset="77"/>
              </a:rPr>
              <a:t>Horticulturae</a:t>
            </a: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 Volume 123, Issue 4, Feb 2010, Pages 558-561</a:t>
            </a:r>
          </a:p>
        </p:txBody>
      </p:sp>
      <p:pic>
        <p:nvPicPr>
          <p:cNvPr id="23" name="Grafik 22">
            <a:extLst>
              <a:ext uri="{FF2B5EF4-FFF2-40B4-BE49-F238E27FC236}">
                <a16:creationId xmlns:a16="http://schemas.microsoft.com/office/drawing/2014/main" id="{CEBE04FF-4022-415E-8169-1539263B7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131964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Obst, drinnen, Essen, Apfel enthält.&#10;&#10;Automatisch generierte Beschreibung">
            <a:extLst>
              <a:ext uri="{FF2B5EF4-FFF2-40B4-BE49-F238E27FC236}">
                <a16:creationId xmlns:a16="http://schemas.microsoft.com/office/drawing/2014/main" id="{95EA5C56-CF09-4805-9B4A-CA52AD39D6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08"/>
          <a:stretch/>
        </p:blipFill>
        <p:spPr>
          <a:xfrm>
            <a:off x="7082538" y="-5682"/>
            <a:ext cx="5337448" cy="6961557"/>
          </a:xfrm>
          <a:prstGeom prst="rect">
            <a:avLst/>
          </a:prstGeom>
        </p:spPr>
      </p:pic>
      <p:sp>
        <p:nvSpPr>
          <p:cNvPr id="16" name="Rectangle 1">
            <a:extLst>
              <a:ext uri="{FF2B5EF4-FFF2-40B4-BE49-F238E27FC236}">
                <a16:creationId xmlns:a16="http://schemas.microsoft.com/office/drawing/2014/main" id="{2DA0D81D-EEB9-4529-9925-3110E288B618}"/>
              </a:ext>
            </a:extLst>
          </p:cNvPr>
          <p:cNvSpPr/>
          <p:nvPr/>
        </p:nvSpPr>
        <p:spPr>
          <a:xfrm>
            <a:off x="7082538" y="-216574"/>
            <a:ext cx="5337447" cy="7304176"/>
          </a:xfrm>
          <a:prstGeom prst="rect">
            <a:avLst/>
          </a:prstGeom>
          <a:solidFill>
            <a:schemeClr val="bg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17</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36145"/>
            <a:ext cx="9678988" cy="1107996"/>
          </a:xfrm>
        </p:spPr>
        <p:txBody>
          <a:bodyPr/>
          <a:lstStyle/>
          <a:p>
            <a:r>
              <a:rPr lang="en-US" sz="4000" dirty="0"/>
              <a:t>Essentially Derived </a:t>
            </a:r>
            <a:br>
              <a:rPr lang="en-US" sz="4000" dirty="0"/>
            </a:br>
            <a:r>
              <a:rPr lang="en-US" sz="4000" dirty="0"/>
              <a:t>Varieties (EDV)</a:t>
            </a:r>
            <a:endParaRPr lang="de-DE" sz="400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8" y="1854314"/>
            <a:ext cx="6421087" cy="4057344"/>
          </a:xfrm>
        </p:spPr>
        <p:txBody>
          <a:bodyPr numCol="1"/>
          <a:lstStyle/>
          <a:p>
            <a:pPr marL="342900" indent="-342900">
              <a:buFont typeface="Arial" panose="020B0604020202020204" pitchFamily="34" charset="0"/>
              <a:buChar char="•"/>
            </a:pPr>
            <a:r>
              <a:rPr lang="en-US" sz="2000" dirty="0"/>
              <a:t>All mutants, including </a:t>
            </a:r>
          </a:p>
          <a:p>
            <a:pPr lvl="1"/>
            <a:r>
              <a:rPr lang="en-US" sz="1600" dirty="0"/>
              <a:t>	</a:t>
            </a:r>
            <a:r>
              <a:rPr lang="en-US" dirty="0"/>
              <a:t>- natural</a:t>
            </a:r>
          </a:p>
          <a:p>
            <a:pPr lvl="1"/>
            <a:r>
              <a:rPr lang="en-US" dirty="0"/>
              <a:t>	- induced by chemicals</a:t>
            </a:r>
          </a:p>
          <a:p>
            <a:pPr lvl="1"/>
            <a:r>
              <a:rPr lang="en-US" dirty="0"/>
              <a:t>	- induces by x-ray</a:t>
            </a:r>
          </a:p>
          <a:p>
            <a:pPr lvl="1"/>
            <a:r>
              <a:rPr lang="en-US" dirty="0"/>
              <a:t>	- developed by way of New Breeding Techniques</a:t>
            </a:r>
          </a:p>
          <a:p>
            <a:pPr marL="354013"/>
            <a:r>
              <a:rPr lang="en-US" sz="2000" dirty="0"/>
              <a:t>should be considered </a:t>
            </a:r>
            <a:br>
              <a:rPr lang="en-US" sz="2000" dirty="0"/>
            </a:br>
            <a:r>
              <a:rPr lang="en-US" sz="2000" dirty="0"/>
              <a:t>Essentially Derived Varieties.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It is then up to the parties to agree on commercial terms for exploitation </a:t>
            </a:r>
            <a:br>
              <a:rPr lang="en-US" sz="2000" dirty="0"/>
            </a:br>
            <a:r>
              <a:rPr lang="en-US" sz="2000" dirty="0"/>
              <a:t>of the EDV</a:t>
            </a:r>
          </a:p>
          <a:p>
            <a:br>
              <a:rPr lang="en-GB" sz="1600" i="1" dirty="0"/>
            </a:br>
            <a:r>
              <a:rPr lang="en-GB" sz="1600" i="1" dirty="0"/>
              <a:t>Image: Traditional Golden Delicious apple (left) versus </a:t>
            </a:r>
            <a:br>
              <a:rPr lang="en-GB" sz="1600" i="1" dirty="0"/>
            </a:br>
            <a:r>
              <a:rPr lang="en-GB" sz="1600" i="1" dirty="0"/>
              <a:t>the Arctic variety (right).</a:t>
            </a:r>
            <a:endParaRPr lang="en-US" sz="1600" i="1" dirty="0"/>
          </a:p>
        </p:txBody>
      </p:sp>
      <p:sp>
        <p:nvSpPr>
          <p:cNvPr id="9" name="Rectangle 6">
            <a:extLst>
              <a:ext uri="{FF2B5EF4-FFF2-40B4-BE49-F238E27FC236}">
                <a16:creationId xmlns:a16="http://schemas.microsoft.com/office/drawing/2014/main" id="{47C24F33-C557-4F89-AC09-EF0344124FD6}"/>
              </a:ext>
            </a:extLst>
          </p:cNvPr>
          <p:cNvSpPr/>
          <p:nvPr/>
        </p:nvSpPr>
        <p:spPr>
          <a:xfrm>
            <a:off x="6757373" y="2424244"/>
            <a:ext cx="5662612" cy="1569660"/>
          </a:xfrm>
          <a:prstGeom prst="rect">
            <a:avLst/>
          </a:prstGeom>
          <a:effectLst>
            <a:outerShdw blurRad="50800" dist="38100" algn="l" rotWithShape="0">
              <a:prstClr val="black">
                <a:alpha val="40000"/>
              </a:prstClr>
            </a:outerShdw>
          </a:effectLst>
        </p:spPr>
        <p:txBody>
          <a:bodyPr wrap="square">
            <a:spAutoFit/>
          </a:bodyPr>
          <a:lstStyle/>
          <a:p>
            <a:pPr algn="ctr" defTabSz="907176">
              <a:spcBef>
                <a:spcPts val="992"/>
              </a:spcBef>
            </a:pPr>
            <a:r>
              <a:rPr lang="en-US" sz="3200" b="1" dirty="0">
                <a:solidFill>
                  <a:schemeClr val="bg1"/>
                </a:solidFill>
                <a:latin typeface="Noto Serif KR" panose="02020400000000000000" pitchFamily="18" charset="-128"/>
                <a:ea typeface="Noto Serif KR" panose="02020400000000000000" pitchFamily="18" charset="-128"/>
              </a:rPr>
              <a:t>Protect </a:t>
            </a:r>
            <a:br>
              <a:rPr lang="en-US" sz="3200" b="1" dirty="0">
                <a:solidFill>
                  <a:schemeClr val="bg1"/>
                </a:solidFill>
                <a:latin typeface="Noto Serif KR" panose="02020400000000000000" pitchFamily="18" charset="-128"/>
                <a:ea typeface="Noto Serif KR" panose="02020400000000000000" pitchFamily="18" charset="-128"/>
              </a:rPr>
            </a:br>
            <a:r>
              <a:rPr lang="en-US" sz="3200" b="1" dirty="0">
                <a:solidFill>
                  <a:schemeClr val="bg1"/>
                </a:solidFill>
                <a:latin typeface="Noto Serif KR" panose="02020400000000000000" pitchFamily="18" charset="-128"/>
                <a:ea typeface="Noto Serif KR" panose="02020400000000000000" pitchFamily="18" charset="-128"/>
              </a:rPr>
              <a:t>original </a:t>
            </a:r>
            <a:br>
              <a:rPr lang="en-US" sz="3200" b="1" dirty="0">
                <a:solidFill>
                  <a:schemeClr val="bg1"/>
                </a:solidFill>
                <a:latin typeface="Noto Serif KR" panose="02020400000000000000" pitchFamily="18" charset="-128"/>
                <a:ea typeface="Noto Serif KR" panose="02020400000000000000" pitchFamily="18" charset="-128"/>
              </a:rPr>
            </a:br>
            <a:r>
              <a:rPr lang="en-US" sz="3200" b="1" dirty="0">
                <a:solidFill>
                  <a:schemeClr val="bg1"/>
                </a:solidFill>
                <a:latin typeface="Noto Serif KR" panose="02020400000000000000" pitchFamily="18" charset="-128"/>
                <a:ea typeface="Noto Serif KR" panose="02020400000000000000" pitchFamily="18" charset="-128"/>
              </a:rPr>
              <a:t>varieties</a:t>
            </a:r>
          </a:p>
        </p:txBody>
      </p:sp>
      <p:sp>
        <p:nvSpPr>
          <p:cNvPr id="24" name="TextBox 11">
            <a:extLst>
              <a:ext uri="{FF2B5EF4-FFF2-40B4-BE49-F238E27FC236}">
                <a16:creationId xmlns:a16="http://schemas.microsoft.com/office/drawing/2014/main" id="{8CB48330-34D7-40EA-8C9E-B1E3AE9584AC}"/>
              </a:ext>
            </a:extLst>
          </p:cNvPr>
          <p:cNvSpPr txBox="1"/>
          <p:nvPr/>
        </p:nvSpPr>
        <p:spPr>
          <a:xfrm rot="16200000">
            <a:off x="11239862" y="5832741"/>
            <a:ext cx="1584087" cy="200055"/>
          </a:xfrm>
          <a:prstGeom prst="rect">
            <a:avLst/>
          </a:prstGeom>
          <a:noFill/>
        </p:spPr>
        <p:txBody>
          <a:bodyPr wrap="none" rtlCol="0" anchor="ctr">
            <a:spAutoFit/>
          </a:bodyPr>
          <a:lstStyle/>
          <a:p>
            <a:pPr algn="ctr"/>
            <a:r>
              <a:rPr lang="en-US" sz="700" b="1" dirty="0">
                <a:solidFill>
                  <a:schemeClr val="bg1"/>
                </a:solidFill>
                <a:latin typeface="Noto Serif KR" panose="02020400000000000000" pitchFamily="18" charset="-128"/>
                <a:ea typeface="Noto Serif KR" panose="02020400000000000000" pitchFamily="18" charset="-128"/>
                <a:cs typeface="Poppins" pitchFamily="2" charset="77"/>
              </a:rPr>
              <a:t>Okanagan Specialty Fruits Inc.</a:t>
            </a:r>
          </a:p>
        </p:txBody>
      </p:sp>
      <p:pic>
        <p:nvPicPr>
          <p:cNvPr id="25" name="Grafik 24">
            <a:extLst>
              <a:ext uri="{FF2B5EF4-FFF2-40B4-BE49-F238E27FC236}">
                <a16:creationId xmlns:a16="http://schemas.microsoft.com/office/drawing/2014/main" id="{A067AF15-FE91-417A-A127-499AF8ED1F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1134348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lume, Pflanze, Person, drinnen enthält.&#10;&#10;Automatisch generierte Beschreibung">
            <a:extLst>
              <a:ext uri="{FF2B5EF4-FFF2-40B4-BE49-F238E27FC236}">
                <a16:creationId xmlns:a16="http://schemas.microsoft.com/office/drawing/2014/main" id="{98D55BB2-548F-4167-9A47-66F83EADE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2537" y="-1"/>
            <a:ext cx="5029962" cy="7138928"/>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18</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36145"/>
            <a:ext cx="9678988" cy="1107996"/>
          </a:xfrm>
        </p:spPr>
        <p:txBody>
          <a:bodyPr/>
          <a:lstStyle/>
          <a:p>
            <a:r>
              <a:rPr lang="en-US" sz="4000" dirty="0"/>
              <a:t>Directly protect any </a:t>
            </a:r>
            <a:br>
              <a:rPr lang="en-US" sz="4000" dirty="0"/>
            </a:br>
            <a:r>
              <a:rPr lang="en-US" sz="4000" dirty="0"/>
              <a:t>plant material</a:t>
            </a:r>
            <a:endParaRPr lang="de-DE" sz="400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7" y="-438473"/>
            <a:ext cx="5029961" cy="7577399"/>
          </a:xfrm>
          <a:prstGeom prst="rect">
            <a:avLst/>
          </a:prstGeom>
          <a:solidFill>
            <a:srgbClr val="7C6992">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8" y="1818454"/>
            <a:ext cx="6217052" cy="4057344"/>
          </a:xfrm>
        </p:spPr>
        <p:txBody>
          <a:bodyPr numCol="1"/>
          <a:lstStyle/>
          <a:p>
            <a:pPr algn="just"/>
            <a:r>
              <a:rPr lang="en-US" sz="2000" dirty="0"/>
              <a:t>The value of varieties is in their plants, flowers and fruits as well as products directly obtained from them.</a:t>
            </a:r>
          </a:p>
          <a:p>
            <a:pPr algn="just"/>
            <a:endParaRPr lang="en-US" sz="900" dirty="0"/>
          </a:p>
          <a:p>
            <a:pPr algn="just"/>
            <a:r>
              <a:rPr lang="en-US" sz="2000" dirty="0"/>
              <a:t>All plant material should be protected directly (without a cascade) enabling the breeder to license production, sales, export, and import of plants, flowers and fruits and to control compliance within the supply chain.</a:t>
            </a:r>
          </a:p>
          <a:p>
            <a:pPr algn="just"/>
            <a:endParaRPr lang="en-US" sz="900" dirty="0"/>
          </a:p>
          <a:p>
            <a:pPr algn="just"/>
            <a:r>
              <a:rPr lang="en-US" sz="2000" dirty="0"/>
              <a:t>Such sufficiently broad scope of protection would reflect the real commercial value of plant material and would lower transaction costs for breeders. It would protect </a:t>
            </a:r>
            <a:r>
              <a:rPr lang="en-US" sz="2000" dirty="0">
                <a:solidFill>
                  <a:schemeClr val="tx1"/>
                </a:solidFill>
              </a:rPr>
              <a:t>breeders from infringements and the licensed growers from unfair competition.</a:t>
            </a:r>
          </a:p>
        </p:txBody>
      </p:sp>
      <p:sp>
        <p:nvSpPr>
          <p:cNvPr id="18" name="TextBox 5">
            <a:extLst>
              <a:ext uri="{FF2B5EF4-FFF2-40B4-BE49-F238E27FC236}">
                <a16:creationId xmlns:a16="http://schemas.microsoft.com/office/drawing/2014/main" id="{AA2DBB68-4ADE-407F-9D7D-1FD9FAC97B37}"/>
              </a:ext>
            </a:extLst>
          </p:cNvPr>
          <p:cNvSpPr txBox="1"/>
          <p:nvPr/>
        </p:nvSpPr>
        <p:spPr>
          <a:xfrm>
            <a:off x="6425628" y="2793663"/>
            <a:ext cx="6269883" cy="1113125"/>
          </a:xfrm>
          <a:prstGeom prst="rect">
            <a:avLst/>
          </a:prstGeom>
          <a:noFill/>
          <a:effectLst>
            <a:outerShdw blurRad="50800" dist="38100" dir="5400000" algn="t" rotWithShape="0">
              <a:prstClr val="black">
                <a:alpha val="40000"/>
              </a:prstClr>
            </a:outerShdw>
          </a:effectLst>
        </p:spPr>
        <p:txBody>
          <a:bodyPr wrap="square" lIns="45360" tIns="0" rIns="0" bIns="0" rtlCol="0">
            <a:spAutoFit/>
          </a:bodyPr>
          <a:lstStyle/>
          <a:p>
            <a:pPr algn="ctr" defTabSz="907176">
              <a:spcBef>
                <a:spcPts val="992"/>
              </a:spcBef>
            </a:pPr>
            <a:r>
              <a:rPr lang="en-US" sz="3200" b="1" dirty="0">
                <a:solidFill>
                  <a:schemeClr val="bg1"/>
                </a:solidFill>
                <a:latin typeface="Noto Serif KR" panose="02020400000000000000" pitchFamily="18" charset="-128"/>
                <a:ea typeface="Noto Serif KR" panose="02020400000000000000" pitchFamily="18" charset="-128"/>
              </a:rPr>
              <a:t>Protect ALL </a:t>
            </a:r>
          </a:p>
          <a:p>
            <a:pPr algn="ctr" defTabSz="907176">
              <a:spcBef>
                <a:spcPts val="992"/>
              </a:spcBef>
            </a:pPr>
            <a:r>
              <a:rPr lang="en-US" sz="3200" b="1" dirty="0">
                <a:solidFill>
                  <a:schemeClr val="bg1"/>
                </a:solidFill>
                <a:latin typeface="Noto Serif KR" panose="02020400000000000000" pitchFamily="18" charset="-128"/>
                <a:ea typeface="Noto Serif KR" panose="02020400000000000000" pitchFamily="18" charset="-128"/>
              </a:rPr>
              <a:t>Plant Material</a:t>
            </a: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133263" y="5811778"/>
            <a:ext cx="1797288"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Alexander Andrews, Unsplash.com</a:t>
            </a:r>
          </a:p>
        </p:txBody>
      </p:sp>
      <p:pic>
        <p:nvPicPr>
          <p:cNvPr id="25" name="Grafik 24">
            <a:extLst>
              <a:ext uri="{FF2B5EF4-FFF2-40B4-BE49-F238E27FC236}">
                <a16:creationId xmlns:a16="http://schemas.microsoft.com/office/drawing/2014/main" id="{81121EC1-B3A1-4667-9B04-139A64131B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245485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Pflanze enthält.&#10;&#10;Automatisch generierte Beschreibung">
            <a:extLst>
              <a:ext uri="{FF2B5EF4-FFF2-40B4-BE49-F238E27FC236}">
                <a16:creationId xmlns:a16="http://schemas.microsoft.com/office/drawing/2014/main" id="{AD2DB294-84F3-4335-B83F-3C986CBCAE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5468" y="0"/>
            <a:ext cx="5095674" cy="6804025"/>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19</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36145"/>
            <a:ext cx="9678988" cy="1107996"/>
          </a:xfrm>
        </p:spPr>
        <p:txBody>
          <a:bodyPr/>
          <a:lstStyle/>
          <a:p>
            <a:r>
              <a:rPr lang="en-US" sz="4000" dirty="0"/>
              <a:t>Farmers’ Exemption</a:t>
            </a:r>
            <a:br>
              <a:rPr lang="en-US" sz="4000" dirty="0"/>
            </a:br>
            <a:r>
              <a:rPr lang="en-US" sz="4000" b="0" dirty="0"/>
              <a:t>(</a:t>
            </a:r>
            <a:r>
              <a:rPr lang="en-US" sz="4000" b="0" i="1" dirty="0" err="1"/>
              <a:t>Nongmin</a:t>
            </a:r>
            <a:r>
              <a:rPr lang="en-US" sz="4000" b="0" dirty="0"/>
              <a:t>)</a:t>
            </a:r>
            <a:endParaRPr lang="de-DE" sz="4000" b="0" dirty="0"/>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94569" y="0"/>
            <a:ext cx="5108605" cy="6804025"/>
          </a:xfrm>
          <a:prstGeom prst="rect">
            <a:avLst/>
          </a:prstGeom>
          <a:solidFill>
            <a:schemeClr val="bg2">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8" y="1854314"/>
            <a:ext cx="6217052" cy="4057344"/>
          </a:xfrm>
        </p:spPr>
        <p:txBody>
          <a:bodyPr numCol="1"/>
          <a:lstStyle/>
          <a:p>
            <a:pPr algn="just">
              <a:spcAft>
                <a:spcPts val="1200"/>
              </a:spcAft>
              <a:buSzPct val="125000"/>
            </a:pPr>
            <a:r>
              <a:rPr lang="en-US" sz="2000" dirty="0"/>
              <a:t>Farmers’ exemption weakens the effectiveness of PBR for </a:t>
            </a:r>
            <a:r>
              <a:rPr lang="en-US" sz="2000" b="1" u="sng" dirty="0"/>
              <a:t>our</a:t>
            </a:r>
            <a:r>
              <a:rPr lang="en-US" sz="2000" dirty="0"/>
              <a:t> crops, that are not subsistence crops but “business crops”</a:t>
            </a:r>
          </a:p>
          <a:p>
            <a:pPr algn="just">
              <a:spcAft>
                <a:spcPts val="1200"/>
              </a:spcAft>
              <a:buSzPct val="125000"/>
            </a:pPr>
            <a:r>
              <a:rPr lang="en-US" sz="2000" dirty="0"/>
              <a:t>Example: A </a:t>
            </a:r>
            <a:r>
              <a:rPr lang="en-US" sz="2000" i="1" dirty="0" err="1"/>
              <a:t>nongmin</a:t>
            </a:r>
            <a:r>
              <a:rPr lang="en-US" sz="2000" dirty="0"/>
              <a:t> can purchase 1 PBR protected rose plant, propagate this multiple times and sell cut roses for many years, being liable to pay only a single royalty on the initial plant to the breeder. What constitutes small scale farming in agriculture can be much more </a:t>
            </a:r>
            <a:r>
              <a:rPr lang="en-US" sz="2000" u="sng" dirty="0"/>
              <a:t>significant for fruit and ornamental crops</a:t>
            </a:r>
            <a:r>
              <a:rPr lang="en-US" sz="2000" dirty="0"/>
              <a:t>.</a:t>
            </a:r>
          </a:p>
          <a:p>
            <a:pPr algn="just">
              <a:spcAft>
                <a:spcPts val="1200"/>
              </a:spcAft>
              <a:buSzPct val="125000"/>
            </a:pPr>
            <a:r>
              <a:rPr lang="en-US" sz="2000" b="1" dirty="0">
                <a:solidFill>
                  <a:srgbClr val="7C6992"/>
                </a:solidFill>
              </a:rPr>
              <a:t>The average rural household farm of ca 8.74 mu (6,000 square meters) can provide space for more than 40,000 rose plants or 1,000 apple trees.</a:t>
            </a:r>
          </a:p>
        </p:txBody>
      </p:sp>
      <p:sp>
        <p:nvSpPr>
          <p:cNvPr id="18" name="TextBox 5">
            <a:extLst>
              <a:ext uri="{FF2B5EF4-FFF2-40B4-BE49-F238E27FC236}">
                <a16:creationId xmlns:a16="http://schemas.microsoft.com/office/drawing/2014/main" id="{AA2DBB68-4ADE-407F-9D7D-1FD9FAC97B37}"/>
              </a:ext>
            </a:extLst>
          </p:cNvPr>
          <p:cNvSpPr txBox="1"/>
          <p:nvPr/>
        </p:nvSpPr>
        <p:spPr>
          <a:xfrm>
            <a:off x="6508363" y="2286414"/>
            <a:ext cx="6269883" cy="3575338"/>
          </a:xfrm>
          <a:prstGeom prst="rect">
            <a:avLst/>
          </a:prstGeom>
          <a:noFill/>
          <a:effectLst>
            <a:outerShdw blurRad="50800" dist="38100" dir="5400000" algn="t" rotWithShape="0">
              <a:prstClr val="black">
                <a:alpha val="40000"/>
              </a:prstClr>
            </a:outerShdw>
          </a:effectLst>
        </p:spPr>
        <p:txBody>
          <a:bodyPr wrap="square" lIns="45360" tIns="0" rIns="0" bIns="0" rtlCol="0">
            <a:spAutoFit/>
          </a:bodyPr>
          <a:lstStyle/>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No Farmers’ (</a:t>
            </a:r>
            <a:r>
              <a:rPr lang="en-GB" sz="3200" b="1" i="1" dirty="0" err="1">
                <a:solidFill>
                  <a:schemeClr val="bg1"/>
                </a:solidFill>
                <a:latin typeface="Noto Serif KR" panose="02020400000000000000" pitchFamily="18" charset="-128"/>
                <a:ea typeface="Noto Serif KR" panose="02020400000000000000" pitchFamily="18" charset="-128"/>
              </a:rPr>
              <a:t>nongmin</a:t>
            </a:r>
            <a:r>
              <a:rPr lang="en-GB" sz="3200" b="1" dirty="0">
                <a:solidFill>
                  <a:schemeClr val="bg1"/>
                </a:solidFill>
                <a:latin typeface="Noto Serif KR" panose="02020400000000000000" pitchFamily="18" charset="-128"/>
                <a:ea typeface="Noto Serif KR" panose="02020400000000000000" pitchFamily="18" charset="-128"/>
              </a:rPr>
              <a:t>)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Exemption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for asexually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reproduced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horticultural crops </a:t>
            </a:r>
            <a:br>
              <a:rPr lang="en-GB" sz="3200" b="1" dirty="0">
                <a:solidFill>
                  <a:schemeClr val="bg1"/>
                </a:solidFill>
                <a:latin typeface="Noto Serif KR" panose="02020400000000000000" pitchFamily="18" charset="-128"/>
                <a:ea typeface="Noto Serif KR" panose="02020400000000000000" pitchFamily="18" charset="-128"/>
              </a:rPr>
            </a:br>
            <a:endParaRPr lang="en-GB" sz="3200" b="1" dirty="0">
              <a:solidFill>
                <a:schemeClr val="bg1"/>
              </a:solidFill>
              <a:latin typeface="Noto Serif KR" panose="02020400000000000000" pitchFamily="18" charset="-128"/>
              <a:ea typeface="Noto Serif KR" panose="02020400000000000000" pitchFamily="18" charset="-128"/>
            </a:endParaRPr>
          </a:p>
          <a:p>
            <a:pPr algn="ctr" defTabSz="907176">
              <a:spcBef>
                <a:spcPts val="992"/>
              </a:spcBef>
            </a:pPr>
            <a:endParaRPr lang="en-US" sz="3200" b="1" dirty="0">
              <a:solidFill>
                <a:schemeClr val="bg1"/>
              </a:solidFill>
              <a:latin typeface="Noto Serif KR" panose="02020400000000000000" pitchFamily="18" charset="-128"/>
              <a:ea typeface="Noto Serif KR" panose="02020400000000000000" pitchFamily="18" charset="-128"/>
            </a:endParaRP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335243" y="5997918"/>
            <a:ext cx="1393330"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Doan Tuan, Unsplash.com</a:t>
            </a:r>
          </a:p>
        </p:txBody>
      </p:sp>
      <p:pic>
        <p:nvPicPr>
          <p:cNvPr id="14" name="Grafik 13">
            <a:extLst>
              <a:ext uri="{FF2B5EF4-FFF2-40B4-BE49-F238E27FC236}">
                <a16:creationId xmlns:a16="http://schemas.microsoft.com/office/drawing/2014/main" id="{1F591FB5-60C4-49CA-ACCF-ECAD1F07C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69624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F48395-2E7E-5842-A00E-972DCFBE241F}"/>
              </a:ext>
            </a:extLst>
          </p:cNvPr>
          <p:cNvSpPr>
            <a:spLocks noGrp="1"/>
          </p:cNvSpPr>
          <p:nvPr>
            <p:ph type="sldNum" sz="quarter" idx="12"/>
          </p:nvPr>
        </p:nvSpPr>
        <p:spPr/>
        <p:txBody>
          <a:bodyPr/>
          <a:lstStyle/>
          <a:p>
            <a:fld id="{92704358-4DA2-3D42-BACF-1F81AB9D7F07}" type="slidenum">
              <a:rPr lang="en-US" smtClean="0"/>
              <a:t>2</a:t>
            </a:fld>
            <a:endParaRPr lang="en-US" dirty="0"/>
          </a:p>
        </p:txBody>
      </p:sp>
      <p:sp>
        <p:nvSpPr>
          <p:cNvPr id="4" name="Title 3">
            <a:extLst>
              <a:ext uri="{FF2B5EF4-FFF2-40B4-BE49-F238E27FC236}">
                <a16:creationId xmlns:a16="http://schemas.microsoft.com/office/drawing/2014/main" id="{6F572FA4-2AEA-C14E-8C84-80361EA4A275}"/>
              </a:ext>
            </a:extLst>
          </p:cNvPr>
          <p:cNvSpPr>
            <a:spLocks noGrp="1"/>
          </p:cNvSpPr>
          <p:nvPr>
            <p:ph type="title"/>
          </p:nvPr>
        </p:nvSpPr>
        <p:spPr>
          <a:xfrm>
            <a:off x="503237" y="1325384"/>
            <a:ext cx="5443538" cy="664797"/>
          </a:xfrm>
        </p:spPr>
        <p:txBody>
          <a:bodyPr/>
          <a:lstStyle/>
          <a:p>
            <a:r>
              <a:rPr lang="en-US" dirty="0"/>
              <a:t>Agenda</a:t>
            </a:r>
          </a:p>
        </p:txBody>
      </p:sp>
      <p:sp>
        <p:nvSpPr>
          <p:cNvPr id="5" name="Text Placeholder 4">
            <a:extLst>
              <a:ext uri="{FF2B5EF4-FFF2-40B4-BE49-F238E27FC236}">
                <a16:creationId xmlns:a16="http://schemas.microsoft.com/office/drawing/2014/main" id="{4B5ED8C7-C61E-6B48-B7FD-6E0D7FDEE78E}"/>
              </a:ext>
            </a:extLst>
          </p:cNvPr>
          <p:cNvSpPr>
            <a:spLocks noGrp="1"/>
          </p:cNvSpPr>
          <p:nvPr>
            <p:ph type="body" sz="quarter" idx="23"/>
          </p:nvPr>
        </p:nvSpPr>
        <p:spPr/>
        <p:txBody>
          <a:bodyPr/>
          <a:lstStyle/>
          <a:p>
            <a:r>
              <a:rPr lang="en-US" dirty="0"/>
              <a:t>CIOPORA</a:t>
            </a:r>
          </a:p>
          <a:p>
            <a:pPr lvl="3"/>
            <a:r>
              <a:rPr lang="en-US" dirty="0"/>
              <a:t>Who we are and what we do</a:t>
            </a:r>
          </a:p>
          <a:p>
            <a:pPr lvl="3"/>
            <a:endParaRPr lang="en-US" dirty="0"/>
          </a:p>
          <a:p>
            <a:r>
              <a:rPr lang="en-US" dirty="0"/>
              <a:t>IP Protection for Plants</a:t>
            </a:r>
          </a:p>
          <a:p>
            <a:pPr lvl="3"/>
            <a:r>
              <a:rPr lang="en-US" dirty="0"/>
              <a:t>Why protect Intellectual Property and plant innovations in particular?</a:t>
            </a:r>
          </a:p>
          <a:p>
            <a:pPr lvl="3"/>
            <a:endParaRPr lang="en-US" dirty="0"/>
          </a:p>
          <a:p>
            <a:r>
              <a:rPr lang="en-US" dirty="0"/>
              <a:t>Horticultural hub China and its PVR System</a:t>
            </a:r>
          </a:p>
          <a:p>
            <a:pPr lvl="3"/>
            <a:r>
              <a:rPr lang="en-US" dirty="0"/>
              <a:t>An overview of China’s progress in horticulture and Plant Variety Protection</a:t>
            </a:r>
          </a:p>
          <a:p>
            <a:pPr lvl="3"/>
            <a:endParaRPr lang="en-US" dirty="0"/>
          </a:p>
          <a:p>
            <a:r>
              <a:rPr lang="en-US" dirty="0"/>
              <a:t>China PVR – Breeders perspective</a:t>
            </a:r>
          </a:p>
          <a:p>
            <a:pPr lvl="3"/>
            <a:endParaRPr lang="en-US" dirty="0"/>
          </a:p>
          <a:p>
            <a:endParaRPr lang="en-US" dirty="0"/>
          </a:p>
        </p:txBody>
      </p:sp>
      <p:pic>
        <p:nvPicPr>
          <p:cNvPr id="10" name="Bildplatzhalter 9" descr="Ein Bild, das Pflanze, Blume, Kuchen, drinnen enthält.&#10;&#10;Automatisch generierte Beschreibung">
            <a:extLst>
              <a:ext uri="{FF2B5EF4-FFF2-40B4-BE49-F238E27FC236}">
                <a16:creationId xmlns:a16="http://schemas.microsoft.com/office/drawing/2014/main" id="{5925D41D-6E17-4BE9-9561-4CD9BEEB807E}"/>
              </a:ext>
            </a:extLst>
          </p:cNvPr>
          <p:cNvPicPr>
            <a:picLocks noGrp="1" noChangeAspect="1"/>
          </p:cNvPicPr>
          <p:nvPr>
            <p:ph type="pic" sz="quarter" idx="24"/>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52273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innen, Katze enthält.&#10;&#10;Automatisch generierte Beschreibung">
            <a:extLst>
              <a:ext uri="{FF2B5EF4-FFF2-40B4-BE49-F238E27FC236}">
                <a16:creationId xmlns:a16="http://schemas.microsoft.com/office/drawing/2014/main" id="{4D593EB6-0537-48AE-AB22-E4CAA88B4E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2536" y="-553461"/>
            <a:ext cx="5014213" cy="7522704"/>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20</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513144"/>
            <a:ext cx="9678988" cy="553998"/>
          </a:xfrm>
        </p:spPr>
        <p:txBody>
          <a:bodyPr/>
          <a:lstStyle/>
          <a:p>
            <a:r>
              <a:rPr lang="en-US" sz="4000" dirty="0"/>
              <a:t>Provisional Protection</a:t>
            </a:r>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8" y="-438473"/>
            <a:ext cx="5014212" cy="7577399"/>
          </a:xfrm>
          <a:prstGeom prst="rect">
            <a:avLst/>
          </a:prstGeom>
          <a:solidFill>
            <a:srgbClr val="7C6992">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2006199"/>
            <a:ext cx="6217052" cy="4057344"/>
          </a:xfrm>
        </p:spPr>
        <p:txBody>
          <a:bodyPr numCol="1"/>
          <a:lstStyle/>
          <a:p>
            <a:pPr marL="342900" indent="-342900" algn="just">
              <a:spcAft>
                <a:spcPts val="1200"/>
              </a:spcAft>
              <a:buSzPct val="125000"/>
              <a:buFont typeface="Arial" panose="020B0604020202020204" pitchFamily="34" charset="0"/>
              <a:buChar char="•"/>
            </a:pPr>
            <a:r>
              <a:rPr lang="en-US" sz="2000" dirty="0"/>
              <a:t>Creates a real incentive for breeders to launch their innovation at an early stage since they can control the exploitation of his variety and enforce their rights before the grant of the title</a:t>
            </a:r>
          </a:p>
          <a:p>
            <a:pPr marL="342900" indent="-342900" algn="just">
              <a:spcAft>
                <a:spcPts val="1200"/>
              </a:spcAft>
              <a:buSzPct val="125000"/>
              <a:buFont typeface="Arial" panose="020B0604020202020204" pitchFamily="34" charset="0"/>
              <a:buChar char="•"/>
            </a:pPr>
            <a:r>
              <a:rPr lang="en-US" sz="2000" dirty="0"/>
              <a:t>Benefits society, since the entire production and trade chain as well as consumers, receive early access to improved varieties</a:t>
            </a:r>
          </a:p>
          <a:p>
            <a:pPr marL="342900" indent="-342900" algn="just">
              <a:spcAft>
                <a:spcPts val="1200"/>
              </a:spcAft>
              <a:buSzPct val="125000"/>
              <a:buFont typeface="Arial" panose="020B0604020202020204" pitchFamily="34" charset="0"/>
              <a:buChar char="•"/>
            </a:pPr>
            <a:r>
              <a:rPr lang="en-US" sz="2000" dirty="0"/>
              <a:t>Effective provisional protection benefits licensed growers, whose production and sales planning depends on reliable market control by the breeder. </a:t>
            </a:r>
          </a:p>
          <a:p>
            <a:pPr algn="just">
              <a:spcAft>
                <a:spcPts val="1200"/>
              </a:spcAft>
              <a:buSzPct val="125000"/>
            </a:pPr>
            <a:endParaRPr lang="en-GB" sz="2000" dirty="0"/>
          </a:p>
          <a:p>
            <a:pPr algn="just">
              <a:spcAft>
                <a:spcPts val="1200"/>
              </a:spcAft>
              <a:buSzPct val="125000"/>
            </a:pPr>
            <a:endParaRPr lang="en-GB" sz="2000" dirty="0"/>
          </a:p>
        </p:txBody>
      </p:sp>
      <p:sp>
        <p:nvSpPr>
          <p:cNvPr id="18" name="TextBox 5">
            <a:extLst>
              <a:ext uri="{FF2B5EF4-FFF2-40B4-BE49-F238E27FC236}">
                <a16:creationId xmlns:a16="http://schemas.microsoft.com/office/drawing/2014/main" id="{AA2DBB68-4ADE-407F-9D7D-1FD9FAC97B37}"/>
              </a:ext>
            </a:extLst>
          </p:cNvPr>
          <p:cNvSpPr txBox="1"/>
          <p:nvPr/>
        </p:nvSpPr>
        <p:spPr>
          <a:xfrm>
            <a:off x="6454700" y="2006199"/>
            <a:ext cx="6269883" cy="2462213"/>
          </a:xfrm>
          <a:prstGeom prst="rect">
            <a:avLst/>
          </a:prstGeom>
          <a:noFill/>
          <a:effectLst>
            <a:outerShdw blurRad="50800" dist="38100" dir="5400000" algn="t" rotWithShape="0">
              <a:prstClr val="black">
                <a:alpha val="40000"/>
              </a:prstClr>
            </a:outerShdw>
          </a:effectLst>
        </p:spPr>
        <p:txBody>
          <a:bodyPr wrap="square" lIns="45360" tIns="0" rIns="0" bIns="0" rtlCol="0">
            <a:spAutoFit/>
          </a:bodyPr>
          <a:lstStyle/>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Providing full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protection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as of the date of the publication of the application...</a:t>
            </a: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341657" y="6024810"/>
            <a:ext cx="1380507" cy="200055"/>
          </a:xfrm>
          <a:prstGeom prst="rect">
            <a:avLst/>
          </a:prstGeom>
          <a:noFill/>
        </p:spPr>
        <p:txBody>
          <a:bodyPr wrap="none" rtlCol="0" anchor="ctr">
            <a:spAutoFit/>
          </a:bodyPr>
          <a:lstStyle/>
          <a:p>
            <a:pPr algn="ctr"/>
            <a:r>
              <a:rPr lang="en-US" sz="700" b="1" dirty="0">
                <a:solidFill>
                  <a:schemeClr val="bg1"/>
                </a:solidFill>
                <a:latin typeface="Noto Serif KR" panose="02020400000000000000" pitchFamily="18" charset="-128"/>
                <a:ea typeface="Noto Serif KR" panose="02020400000000000000" pitchFamily="18" charset="-128"/>
                <a:cs typeface="Poppins" pitchFamily="2" charset="77"/>
              </a:rPr>
              <a:t>Alex Loop, Unsplash.com</a:t>
            </a:r>
          </a:p>
        </p:txBody>
      </p:sp>
      <p:pic>
        <p:nvPicPr>
          <p:cNvPr id="14" name="Grafik 13">
            <a:extLst>
              <a:ext uri="{FF2B5EF4-FFF2-40B4-BE49-F238E27FC236}">
                <a16:creationId xmlns:a16="http://schemas.microsoft.com/office/drawing/2014/main" id="{1F591FB5-60C4-49CA-ACCF-ECAD1F07C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317123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drinnen, Essen, Apfel enthält.&#10;&#10;Automatisch generierte Beschreibung">
            <a:extLst>
              <a:ext uri="{FF2B5EF4-FFF2-40B4-BE49-F238E27FC236}">
                <a16:creationId xmlns:a16="http://schemas.microsoft.com/office/drawing/2014/main" id="{316D5032-58A1-459B-9916-FF0378275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3060" y="-279831"/>
            <a:ext cx="5048876" cy="7520331"/>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21</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513144"/>
            <a:ext cx="9678988" cy="553998"/>
          </a:xfrm>
        </p:spPr>
        <p:txBody>
          <a:bodyPr/>
          <a:lstStyle/>
          <a:p>
            <a:r>
              <a:rPr lang="en-US" sz="4000" dirty="0"/>
              <a:t>Variety Denomination</a:t>
            </a:r>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7" y="-438473"/>
            <a:ext cx="5049399" cy="7777731"/>
          </a:xfrm>
          <a:prstGeom prst="rect">
            <a:avLst/>
          </a:prstGeom>
          <a:solidFill>
            <a:srgbClr val="7C6992">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ln w="0"/>
              <a:solidFill>
                <a:schemeClr val="tx1"/>
              </a:solidFill>
              <a:effectLst>
                <a:outerShdw blurRad="38100" dist="19050" dir="2700000" algn="tl" rotWithShape="0">
                  <a:schemeClr val="dk1">
                    <a:alpha val="40000"/>
                  </a:schemeClr>
                </a:outerShdw>
              </a:effectLst>
            </a:endParaRPr>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2006199"/>
            <a:ext cx="6002367" cy="4057344"/>
          </a:xfrm>
        </p:spPr>
        <p:txBody>
          <a:bodyPr numCol="1"/>
          <a:lstStyle/>
          <a:p>
            <a:pPr marL="342900" indent="-342900" algn="just">
              <a:spcAft>
                <a:spcPts val="1200"/>
              </a:spcAft>
              <a:buSzPct val="125000"/>
              <a:buFont typeface="Arial" panose="020B0604020202020204" pitchFamily="34" charset="0"/>
              <a:buChar char="•"/>
            </a:pPr>
            <a:r>
              <a:rPr lang="en-US" sz="2000" dirty="0"/>
              <a:t>Consumers like to know what they buy </a:t>
            </a:r>
          </a:p>
          <a:p>
            <a:pPr marL="342900" indent="-342900" algn="just">
              <a:spcAft>
                <a:spcPts val="1200"/>
              </a:spcAft>
              <a:buSzPct val="125000"/>
              <a:buFont typeface="Arial" panose="020B0604020202020204" pitchFamily="34" charset="0"/>
              <a:buChar char="•"/>
            </a:pPr>
            <a:r>
              <a:rPr lang="en-US" sz="2000" dirty="0"/>
              <a:t>By using the variety denomination at the point of sales, consumers will benefit from transparency and enjoy the opportunity to acquire and remember their favorite variety</a:t>
            </a:r>
          </a:p>
          <a:p>
            <a:pPr marL="342900" indent="-342900" algn="just">
              <a:spcAft>
                <a:spcPts val="1200"/>
              </a:spcAft>
              <a:buSzPct val="125000"/>
              <a:buFont typeface="Arial" panose="020B0604020202020204" pitchFamily="34" charset="0"/>
              <a:buChar char="•"/>
            </a:pPr>
            <a:r>
              <a:rPr lang="en-US" sz="2000" dirty="0"/>
              <a:t>Using the variety denomination allows traceability up and down the production and trade chain, necessary for the consumer protection.</a:t>
            </a:r>
          </a:p>
          <a:p>
            <a:pPr algn="just">
              <a:spcAft>
                <a:spcPts val="1200"/>
              </a:spcAft>
              <a:buSzPct val="125000"/>
            </a:pPr>
            <a:endParaRPr lang="en-US" sz="2000" dirty="0"/>
          </a:p>
          <a:p>
            <a:pPr algn="just">
              <a:spcAft>
                <a:spcPts val="1200"/>
              </a:spcAft>
              <a:buSzPct val="125000"/>
            </a:pPr>
            <a:endParaRPr lang="en-GB" sz="2000" dirty="0"/>
          </a:p>
          <a:p>
            <a:pPr algn="just">
              <a:spcAft>
                <a:spcPts val="1200"/>
              </a:spcAft>
              <a:buSzPct val="125000"/>
            </a:pPr>
            <a:endParaRPr lang="en-GB" sz="2000" dirty="0"/>
          </a:p>
        </p:txBody>
      </p:sp>
      <p:sp>
        <p:nvSpPr>
          <p:cNvPr id="18" name="TextBox 5">
            <a:extLst>
              <a:ext uri="{FF2B5EF4-FFF2-40B4-BE49-F238E27FC236}">
                <a16:creationId xmlns:a16="http://schemas.microsoft.com/office/drawing/2014/main" id="{AA2DBB68-4ADE-407F-9D7D-1FD9FAC97B37}"/>
              </a:ext>
            </a:extLst>
          </p:cNvPr>
          <p:cNvSpPr txBox="1"/>
          <p:nvPr/>
        </p:nvSpPr>
        <p:spPr>
          <a:xfrm>
            <a:off x="6472554" y="1618111"/>
            <a:ext cx="6269883" cy="3447098"/>
          </a:xfrm>
          <a:prstGeom prst="rect">
            <a:avLst/>
          </a:prstGeom>
          <a:noFill/>
          <a:effectLst>
            <a:outerShdw blurRad="50800" dist="38100" algn="l" rotWithShape="0">
              <a:prstClr val="black">
                <a:alpha val="40000"/>
              </a:prstClr>
            </a:outerShdw>
          </a:effectLst>
        </p:spPr>
        <p:txBody>
          <a:bodyPr wrap="square" lIns="45360" tIns="0" rIns="0" bIns="0" rtlCol="0">
            <a:spAutoFit/>
          </a:bodyPr>
          <a:lstStyle/>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The variety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denomination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should be used</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to label both</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propagating and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harvested material, </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because...</a:t>
            </a: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207005" y="5851177"/>
            <a:ext cx="1649811" cy="200055"/>
          </a:xfrm>
          <a:prstGeom prst="rect">
            <a:avLst/>
          </a:prstGeom>
          <a:noFill/>
        </p:spPr>
        <p:txBody>
          <a:bodyPr wrap="none" rtlCol="0" anchor="ctr">
            <a:spAutoFit/>
          </a:bodyPr>
          <a:lstStyle/>
          <a:p>
            <a:pPr algn="ctr"/>
            <a:r>
              <a:rPr lang="en-US" sz="700" b="1" dirty="0">
                <a:solidFill>
                  <a:schemeClr val="bg1"/>
                </a:solidFill>
                <a:latin typeface="Noto Serif KR" panose="02020400000000000000" pitchFamily="18" charset="-128"/>
                <a:ea typeface="Noto Serif KR" panose="02020400000000000000" pitchFamily="18" charset="-128"/>
                <a:cs typeface="Poppins" pitchFamily="2" charset="77"/>
              </a:rPr>
              <a:t>Raquel Martinez, Unsplash.com</a:t>
            </a:r>
          </a:p>
        </p:txBody>
      </p:sp>
      <p:pic>
        <p:nvPicPr>
          <p:cNvPr id="14" name="Grafik 13">
            <a:extLst>
              <a:ext uri="{FF2B5EF4-FFF2-40B4-BE49-F238E27FC236}">
                <a16:creationId xmlns:a16="http://schemas.microsoft.com/office/drawing/2014/main" id="{1F591FB5-60C4-49CA-ACCF-ECAD1F07C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320936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ras, Tisch, Obst enthält.&#10;&#10;Automatisch generierte Beschreibung">
            <a:extLst>
              <a:ext uri="{FF2B5EF4-FFF2-40B4-BE49-F238E27FC236}">
                <a16:creationId xmlns:a16="http://schemas.microsoft.com/office/drawing/2014/main" id="{CEEFB79E-A723-48A1-A9DA-5A4FCFF873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2536" y="-39318"/>
            <a:ext cx="5020564" cy="6945440"/>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22</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236145"/>
            <a:ext cx="9678988" cy="1107996"/>
          </a:xfrm>
        </p:spPr>
        <p:txBody>
          <a:bodyPr/>
          <a:lstStyle/>
          <a:p>
            <a:r>
              <a:rPr lang="en-US" sz="4000" dirty="0"/>
              <a:t>Import and Export </a:t>
            </a:r>
            <a:br>
              <a:rPr lang="en-US" sz="4000" dirty="0"/>
            </a:br>
            <a:r>
              <a:rPr lang="en-US" sz="4000" dirty="0"/>
              <a:t>of Plant Material</a:t>
            </a:r>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8" y="-39318"/>
            <a:ext cx="5049398" cy="6945440"/>
          </a:xfrm>
          <a:prstGeom prst="rect">
            <a:avLst/>
          </a:prstGeom>
          <a:solidFill>
            <a:srgbClr val="7C699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1871600"/>
            <a:ext cx="6002367" cy="4057344"/>
          </a:xfrm>
        </p:spPr>
        <p:txBody>
          <a:bodyPr numCol="1"/>
          <a:lstStyle/>
          <a:p>
            <a:pPr algn="just">
              <a:spcAft>
                <a:spcPts val="1200"/>
              </a:spcAft>
              <a:buSzPct val="125000"/>
            </a:pPr>
            <a:r>
              <a:rPr lang="en-GB" sz="2000" dirty="0"/>
              <a:t>The import and export of propagating and harvested material of protected varieties into and out of China should require a permission of the title-holder.</a:t>
            </a:r>
            <a:endParaRPr lang="en-US" sz="2000" dirty="0"/>
          </a:p>
          <a:p>
            <a:pPr algn="just">
              <a:spcAft>
                <a:spcPts val="1200"/>
              </a:spcAft>
              <a:buSzPct val="125000"/>
            </a:pPr>
            <a:endParaRPr lang="en-GB" sz="2000" dirty="0"/>
          </a:p>
          <a:p>
            <a:pPr algn="just">
              <a:spcAft>
                <a:spcPts val="1200"/>
              </a:spcAft>
              <a:buSzPct val="125000"/>
            </a:pPr>
            <a:endParaRPr lang="en-GB" sz="2000" dirty="0"/>
          </a:p>
        </p:txBody>
      </p:sp>
      <p:sp>
        <p:nvSpPr>
          <p:cNvPr id="18" name="TextBox 5">
            <a:extLst>
              <a:ext uri="{FF2B5EF4-FFF2-40B4-BE49-F238E27FC236}">
                <a16:creationId xmlns:a16="http://schemas.microsoft.com/office/drawing/2014/main" id="{AA2DBB68-4ADE-407F-9D7D-1FD9FAC97B37}"/>
              </a:ext>
            </a:extLst>
          </p:cNvPr>
          <p:cNvSpPr txBox="1"/>
          <p:nvPr/>
        </p:nvSpPr>
        <p:spPr>
          <a:xfrm>
            <a:off x="6472294" y="2903251"/>
            <a:ext cx="6269883" cy="984885"/>
          </a:xfrm>
          <a:prstGeom prst="rect">
            <a:avLst/>
          </a:prstGeom>
          <a:noFill/>
          <a:effectLst>
            <a:outerShdw blurRad="50800" dist="38100" dir="5400000" algn="t" rotWithShape="0">
              <a:prstClr val="black">
                <a:alpha val="40000"/>
              </a:prstClr>
            </a:outerShdw>
          </a:effectLst>
        </p:spPr>
        <p:txBody>
          <a:bodyPr wrap="square" lIns="45360" tIns="0" rIns="0" bIns="0" rtlCol="0">
            <a:spAutoFit/>
          </a:bodyPr>
          <a:lstStyle/>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Permission to</a:t>
            </a:r>
            <a:br>
              <a:rPr lang="en-GB" sz="3200" b="1" dirty="0">
                <a:solidFill>
                  <a:schemeClr val="bg1"/>
                </a:solidFill>
                <a:latin typeface="Noto Serif KR" panose="02020400000000000000" pitchFamily="18" charset="-128"/>
                <a:ea typeface="Noto Serif KR" panose="02020400000000000000" pitchFamily="18" charset="-128"/>
              </a:rPr>
            </a:br>
            <a:r>
              <a:rPr lang="en-GB" sz="3200" b="1" dirty="0">
                <a:solidFill>
                  <a:schemeClr val="bg1"/>
                </a:solidFill>
                <a:latin typeface="Noto Serif KR" panose="02020400000000000000" pitchFamily="18" charset="-128"/>
                <a:ea typeface="Noto Serif KR" panose="02020400000000000000" pitchFamily="18" charset="-128"/>
              </a:rPr>
              <a:t>import &amp; export</a:t>
            </a: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757635" y="6438037"/>
            <a:ext cx="548548" cy="200055"/>
          </a:xfrm>
          <a:prstGeom prst="rect">
            <a:avLst/>
          </a:prstGeom>
          <a:noFill/>
        </p:spPr>
        <p:txBody>
          <a:bodyPr wrap="none" rtlCol="0" anchor="ctr">
            <a:spAutoFit/>
          </a:bodyPr>
          <a:lstStyle/>
          <a:p>
            <a:pPr algn="ctr"/>
            <a:r>
              <a:rPr lang="en-US" sz="700" b="1" dirty="0" err="1">
                <a:solidFill>
                  <a:schemeClr val="bg1">
                    <a:lumMod val="65000"/>
                  </a:schemeClr>
                </a:solidFill>
                <a:latin typeface="Noto Serif KR" panose="02020400000000000000" pitchFamily="18" charset="-128"/>
                <a:ea typeface="Noto Serif KR" panose="02020400000000000000" pitchFamily="18" charset="-128"/>
                <a:cs typeface="Poppins" pitchFamily="2" charset="77"/>
              </a:rPr>
              <a:t>Pixabay</a:t>
            </a:r>
            <a:endParaRPr lang="en-US" sz="700" b="1" dirty="0">
              <a:solidFill>
                <a:schemeClr val="bg1">
                  <a:lumMod val="65000"/>
                </a:schemeClr>
              </a:solidFill>
              <a:latin typeface="Noto Serif KR" panose="02020400000000000000" pitchFamily="18" charset="-128"/>
              <a:ea typeface="Noto Serif KR" panose="02020400000000000000" pitchFamily="18" charset="-128"/>
              <a:cs typeface="Poppins" pitchFamily="2" charset="77"/>
            </a:endParaRPr>
          </a:p>
        </p:txBody>
      </p:sp>
      <p:pic>
        <p:nvPicPr>
          <p:cNvPr id="14" name="Grafik 13">
            <a:extLst>
              <a:ext uri="{FF2B5EF4-FFF2-40B4-BE49-F238E27FC236}">
                <a16:creationId xmlns:a16="http://schemas.microsoft.com/office/drawing/2014/main" id="{1F591FB5-60C4-49CA-ACCF-ECAD1F07C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grpSp>
        <p:nvGrpSpPr>
          <p:cNvPr id="12" name="Group 2">
            <a:extLst>
              <a:ext uri="{FF2B5EF4-FFF2-40B4-BE49-F238E27FC236}">
                <a16:creationId xmlns:a16="http://schemas.microsoft.com/office/drawing/2014/main" id="{90B72F29-90F6-43BA-8369-26BB86F50077}"/>
              </a:ext>
            </a:extLst>
          </p:cNvPr>
          <p:cNvGrpSpPr/>
          <p:nvPr/>
        </p:nvGrpSpPr>
        <p:grpSpPr>
          <a:xfrm>
            <a:off x="1174391" y="3687822"/>
            <a:ext cx="4593957" cy="2576051"/>
            <a:chOff x="355333" y="3143448"/>
            <a:chExt cx="6557532" cy="3245123"/>
          </a:xfrm>
        </p:grpSpPr>
        <p:sp>
          <p:nvSpPr>
            <p:cNvPr id="13" name="Shape 4463">
              <a:extLst>
                <a:ext uri="{FF2B5EF4-FFF2-40B4-BE49-F238E27FC236}">
                  <a16:creationId xmlns:a16="http://schemas.microsoft.com/office/drawing/2014/main" id="{6BF35AE4-4BE4-4D4A-99BD-69B79ACFE037}"/>
                </a:ext>
              </a:extLst>
            </p:cNvPr>
            <p:cNvSpPr/>
            <p:nvPr/>
          </p:nvSpPr>
          <p:spPr>
            <a:xfrm>
              <a:off x="2977357" y="3180551"/>
              <a:ext cx="1130951" cy="1015813"/>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4"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07576">
                <a:lnSpc>
                  <a:spcPct val="110000"/>
                </a:lnSpc>
                <a:spcBef>
                  <a:spcPts val="2093"/>
                </a:spcBef>
                <a:defRPr sz="2000">
                  <a:solidFill>
                    <a:srgbClr val="4C4C4C"/>
                  </a:solidFill>
                  <a:latin typeface="Helvetica Neue Light"/>
                  <a:ea typeface="Helvetica Neue Light"/>
                  <a:cs typeface="Helvetica Neue Light"/>
                  <a:sym typeface="Helvetica Neue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sp>
          <p:nvSpPr>
            <p:cNvPr id="15" name="Shape 4464">
              <a:extLst>
                <a:ext uri="{FF2B5EF4-FFF2-40B4-BE49-F238E27FC236}">
                  <a16:creationId xmlns:a16="http://schemas.microsoft.com/office/drawing/2014/main" id="{4A18527C-4D07-4022-8DA1-9056FD4B693B}"/>
                </a:ext>
              </a:extLst>
            </p:cNvPr>
            <p:cNvSpPr/>
            <p:nvPr/>
          </p:nvSpPr>
          <p:spPr>
            <a:xfrm>
              <a:off x="355333" y="3143448"/>
              <a:ext cx="2889941" cy="1718699"/>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07576">
                <a:lnSpc>
                  <a:spcPct val="110000"/>
                </a:lnSpc>
                <a:spcBef>
                  <a:spcPts val="2093"/>
                </a:spcBef>
                <a:defRPr sz="2000">
                  <a:solidFill>
                    <a:srgbClr val="4C4C4C"/>
                  </a:solidFill>
                  <a:latin typeface="Helvetica Neue Light"/>
                  <a:ea typeface="Helvetica Neue Light"/>
                  <a:cs typeface="Helvetica Neue Light"/>
                  <a:sym typeface="Helvetica Neue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sp>
          <p:nvSpPr>
            <p:cNvPr id="17" name="Shape 4465">
              <a:extLst>
                <a:ext uri="{FF2B5EF4-FFF2-40B4-BE49-F238E27FC236}">
                  <a16:creationId xmlns:a16="http://schemas.microsoft.com/office/drawing/2014/main" id="{32A4B673-D2F6-4D03-9767-E3E531DD2DDF}"/>
                </a:ext>
              </a:extLst>
            </p:cNvPr>
            <p:cNvSpPr/>
            <p:nvPr/>
          </p:nvSpPr>
          <p:spPr>
            <a:xfrm>
              <a:off x="1565499" y="4731462"/>
              <a:ext cx="1016937" cy="1657109"/>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07576">
                <a:lnSpc>
                  <a:spcPct val="110000"/>
                </a:lnSpc>
                <a:spcBef>
                  <a:spcPts val="2093"/>
                </a:spcBef>
                <a:defRPr sz="2000">
                  <a:solidFill>
                    <a:srgbClr val="4C4C4C"/>
                  </a:solidFill>
                  <a:latin typeface="Helvetica Neue Light"/>
                  <a:ea typeface="Helvetica Neue Light"/>
                  <a:cs typeface="Helvetica Neue Light"/>
                  <a:sym typeface="Helvetica Neue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 name="Shape 4466">
              <a:extLst>
                <a:ext uri="{FF2B5EF4-FFF2-40B4-BE49-F238E27FC236}">
                  <a16:creationId xmlns:a16="http://schemas.microsoft.com/office/drawing/2014/main" id="{949C75CB-1745-4A54-9232-8827D33AF479}"/>
                </a:ext>
              </a:extLst>
            </p:cNvPr>
            <p:cNvSpPr/>
            <p:nvPr/>
          </p:nvSpPr>
          <p:spPr>
            <a:xfrm>
              <a:off x="2943065" y="4130392"/>
              <a:ext cx="1490800" cy="175877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07576">
                <a:lnSpc>
                  <a:spcPct val="110000"/>
                </a:lnSpc>
                <a:spcBef>
                  <a:spcPts val="2093"/>
                </a:spcBef>
                <a:defRPr sz="2000">
                  <a:solidFill>
                    <a:srgbClr val="4C4C4C"/>
                  </a:solidFill>
                  <a:latin typeface="Helvetica Neue Light"/>
                  <a:ea typeface="Helvetica Neue Light"/>
                  <a:cs typeface="Helvetica Neue Light"/>
                  <a:sym typeface="Helvetica Neue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 name="Shape 4467">
              <a:extLst>
                <a:ext uri="{FF2B5EF4-FFF2-40B4-BE49-F238E27FC236}">
                  <a16:creationId xmlns:a16="http://schemas.microsoft.com/office/drawing/2014/main" id="{4EBC010E-36C3-4F9F-BAFF-C587CAA68C79}"/>
                </a:ext>
              </a:extLst>
            </p:cNvPr>
            <p:cNvSpPr/>
            <p:nvPr/>
          </p:nvSpPr>
          <p:spPr>
            <a:xfrm>
              <a:off x="3821485" y="3180551"/>
              <a:ext cx="2654384" cy="2095717"/>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07576">
                <a:lnSpc>
                  <a:spcPct val="110000"/>
                </a:lnSpc>
                <a:spcBef>
                  <a:spcPts val="2093"/>
                </a:spcBef>
                <a:defRPr sz="2000">
                  <a:solidFill>
                    <a:srgbClr val="4C4C4C"/>
                  </a:solidFill>
                  <a:latin typeface="Helvetica Neue Light"/>
                  <a:ea typeface="Helvetica Neue Light"/>
                  <a:cs typeface="Helvetica Neue Light"/>
                  <a:sym typeface="Helvetica Neue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sp>
          <p:nvSpPr>
            <p:cNvPr id="21" name="Freeform 80">
              <a:extLst>
                <a:ext uri="{FF2B5EF4-FFF2-40B4-BE49-F238E27FC236}">
                  <a16:creationId xmlns:a16="http://schemas.microsoft.com/office/drawing/2014/main" id="{1681B143-8BC3-481B-B30A-3B78DF69CA37}"/>
                </a:ext>
              </a:extLst>
            </p:cNvPr>
            <p:cNvSpPr/>
            <p:nvPr/>
          </p:nvSpPr>
          <p:spPr>
            <a:xfrm>
              <a:off x="5696465" y="5095072"/>
              <a:ext cx="1216400" cy="1069700"/>
            </a:xfrm>
            <a:custGeom>
              <a:avLst/>
              <a:gdLst>
                <a:gd name="connsiteX0" fmla="*/ 1846995 w 3774003"/>
                <a:gd name="connsiteY0" fmla="*/ 2904761 h 3318852"/>
                <a:gd name="connsiteX1" fmla="*/ 1620687 w 3774003"/>
                <a:gd name="connsiteY1" fmla="*/ 3106909 h 3318852"/>
                <a:gd name="connsiteX2" fmla="*/ 1615165 w 3774003"/>
                <a:gd name="connsiteY2" fmla="*/ 2956212 h 3318852"/>
                <a:gd name="connsiteX3" fmla="*/ 1789693 w 3774003"/>
                <a:gd name="connsiteY3" fmla="*/ 2921279 h 3318852"/>
                <a:gd name="connsiteX4" fmla="*/ 1789693 w 3774003"/>
                <a:gd name="connsiteY4" fmla="*/ 2921279 h 3318852"/>
                <a:gd name="connsiteX5" fmla="*/ 1846995 w 3774003"/>
                <a:gd name="connsiteY5" fmla="*/ 2904761 h 3318852"/>
                <a:gd name="connsiteX6" fmla="*/ 3258177 w 3774003"/>
                <a:gd name="connsiteY6" fmla="*/ 2831345 h 3318852"/>
                <a:gd name="connsiteX7" fmla="*/ 3258177 w 3774003"/>
                <a:gd name="connsiteY7" fmla="*/ 2831345 h 3318852"/>
                <a:gd name="connsiteX8" fmla="*/ 3544317 w 3774003"/>
                <a:gd name="connsiteY8" fmla="*/ 2327684 h 3318852"/>
                <a:gd name="connsiteX9" fmla="*/ 3553543 w 3774003"/>
                <a:gd name="connsiteY9" fmla="*/ 2339747 h 3318852"/>
                <a:gd name="connsiteX10" fmla="*/ 3566035 w 3774003"/>
                <a:gd name="connsiteY10" fmla="*/ 2369997 h 3318852"/>
                <a:gd name="connsiteX11" fmla="*/ 3608185 w 3774003"/>
                <a:gd name="connsiteY11" fmla="*/ 2415452 h 3318852"/>
                <a:gd name="connsiteX12" fmla="*/ 3583075 w 3774003"/>
                <a:gd name="connsiteY12" fmla="*/ 2488388 h 3318852"/>
                <a:gd name="connsiteX13" fmla="*/ 3581559 w 3774003"/>
                <a:gd name="connsiteY13" fmla="*/ 2521274 h 3318852"/>
                <a:gd name="connsiteX14" fmla="*/ 3607741 w 3774003"/>
                <a:gd name="connsiteY14" fmla="*/ 2524975 h 3318852"/>
                <a:gd name="connsiteX15" fmla="*/ 3607741 w 3774003"/>
                <a:gd name="connsiteY15" fmla="*/ 2524975 h 3318852"/>
                <a:gd name="connsiteX16" fmla="*/ 3621201 w 3774003"/>
                <a:gd name="connsiteY16" fmla="*/ 2492915 h 3318852"/>
                <a:gd name="connsiteX17" fmla="*/ 3631713 w 3774003"/>
                <a:gd name="connsiteY17" fmla="*/ 2524496 h 3318852"/>
                <a:gd name="connsiteX18" fmla="*/ 3617199 w 3774003"/>
                <a:gd name="connsiteY18" fmla="*/ 2568859 h 3318852"/>
                <a:gd name="connsiteX19" fmla="*/ 3640475 w 3774003"/>
                <a:gd name="connsiteY19" fmla="*/ 2602518 h 3318852"/>
                <a:gd name="connsiteX20" fmla="*/ 3711925 w 3774003"/>
                <a:gd name="connsiteY20" fmla="*/ 2597991 h 3318852"/>
                <a:gd name="connsiteX21" fmla="*/ 3774003 w 3774003"/>
                <a:gd name="connsiteY21" fmla="*/ 2592479 h 3318852"/>
                <a:gd name="connsiteX22" fmla="*/ 3736907 w 3774003"/>
                <a:gd name="connsiteY22" fmla="*/ 2633540 h 3318852"/>
                <a:gd name="connsiteX23" fmla="*/ 3693979 w 3774003"/>
                <a:gd name="connsiteY23" fmla="*/ 2674042 h 3318852"/>
                <a:gd name="connsiteX24" fmla="*/ 3593103 w 3774003"/>
                <a:gd name="connsiteY24" fmla="*/ 2718965 h 3318852"/>
                <a:gd name="connsiteX25" fmla="*/ 3576967 w 3774003"/>
                <a:gd name="connsiteY25" fmla="*/ 2732013 h 3318852"/>
                <a:gd name="connsiteX26" fmla="*/ 3573239 w 3774003"/>
                <a:gd name="connsiteY26" fmla="*/ 2753395 h 3318852"/>
                <a:gd name="connsiteX27" fmla="*/ 3534627 w 3774003"/>
                <a:gd name="connsiteY27" fmla="*/ 2783006 h 3318852"/>
                <a:gd name="connsiteX28" fmla="*/ 3495195 w 3774003"/>
                <a:gd name="connsiteY28" fmla="*/ 2818689 h 3318852"/>
                <a:gd name="connsiteX29" fmla="*/ 3442303 w 3774003"/>
                <a:gd name="connsiteY29" fmla="*/ 2849684 h 3318852"/>
                <a:gd name="connsiteX30" fmla="*/ 3362343 w 3774003"/>
                <a:gd name="connsiteY30" fmla="*/ 2896604 h 3318852"/>
                <a:gd name="connsiteX31" fmla="*/ 3322805 w 3774003"/>
                <a:gd name="connsiteY31" fmla="*/ 2881798 h 3318852"/>
                <a:gd name="connsiteX32" fmla="*/ 3327343 w 3774003"/>
                <a:gd name="connsiteY32" fmla="*/ 2872760 h 3318852"/>
                <a:gd name="connsiteX33" fmla="*/ 3304165 w 3774003"/>
                <a:gd name="connsiteY33" fmla="*/ 2893084 h 3318852"/>
                <a:gd name="connsiteX34" fmla="*/ 3289619 w 3774003"/>
                <a:gd name="connsiteY34" fmla="*/ 2919529 h 3318852"/>
                <a:gd name="connsiteX35" fmla="*/ 3278555 w 3774003"/>
                <a:gd name="connsiteY35" fmla="*/ 2933505 h 3318852"/>
                <a:gd name="connsiteX36" fmla="*/ 3215895 w 3774003"/>
                <a:gd name="connsiteY36" fmla="*/ 2977301 h 3318852"/>
                <a:gd name="connsiteX37" fmla="*/ 3089013 w 3774003"/>
                <a:gd name="connsiteY37" fmla="*/ 3065963 h 3318852"/>
                <a:gd name="connsiteX38" fmla="*/ 3100971 w 3774003"/>
                <a:gd name="connsiteY38" fmla="*/ 3080304 h 3318852"/>
                <a:gd name="connsiteX39" fmla="*/ 3087635 w 3774003"/>
                <a:gd name="connsiteY39" fmla="*/ 3093643 h 3318852"/>
                <a:gd name="connsiteX40" fmla="*/ 3057461 w 3774003"/>
                <a:gd name="connsiteY40" fmla="*/ 3098583 h 3318852"/>
                <a:gd name="connsiteX41" fmla="*/ 3013577 w 3774003"/>
                <a:gd name="connsiteY41" fmla="*/ 3109736 h 3318852"/>
                <a:gd name="connsiteX42" fmla="*/ 2941829 w 3774003"/>
                <a:gd name="connsiteY42" fmla="*/ 3137439 h 3318852"/>
                <a:gd name="connsiteX43" fmla="*/ 2879245 w 3774003"/>
                <a:gd name="connsiteY43" fmla="*/ 3198580 h 3318852"/>
                <a:gd name="connsiteX44" fmla="*/ 2715109 w 3774003"/>
                <a:gd name="connsiteY44" fmla="*/ 3304269 h 3318852"/>
                <a:gd name="connsiteX45" fmla="*/ 2629727 w 3774003"/>
                <a:gd name="connsiteY45" fmla="*/ 3314535 h 3318852"/>
                <a:gd name="connsiteX46" fmla="*/ 2596049 w 3774003"/>
                <a:gd name="connsiteY46" fmla="*/ 3296598 h 3318852"/>
                <a:gd name="connsiteX47" fmla="*/ 2596049 w 3774003"/>
                <a:gd name="connsiteY47" fmla="*/ 3280595 h 3318852"/>
                <a:gd name="connsiteX48" fmla="*/ 2522775 w 3774003"/>
                <a:gd name="connsiteY48" fmla="*/ 3283281 h 3318852"/>
                <a:gd name="connsiteX49" fmla="*/ 2540767 w 3774003"/>
                <a:gd name="connsiteY49" fmla="*/ 3260701 h 3318852"/>
                <a:gd name="connsiteX50" fmla="*/ 2578019 w 3774003"/>
                <a:gd name="connsiteY50" fmla="*/ 3231200 h 3318852"/>
                <a:gd name="connsiteX51" fmla="*/ 2630545 w 3774003"/>
                <a:gd name="connsiteY51" fmla="*/ 3198034 h 3318852"/>
                <a:gd name="connsiteX52" fmla="*/ 2695141 w 3774003"/>
                <a:gd name="connsiteY52" fmla="*/ 3159178 h 3318852"/>
                <a:gd name="connsiteX53" fmla="*/ 2746625 w 3774003"/>
                <a:gd name="connsiteY53" fmla="*/ 3127332 h 3318852"/>
                <a:gd name="connsiteX54" fmla="*/ 2805707 w 3774003"/>
                <a:gd name="connsiteY54" fmla="*/ 3105229 h 3318852"/>
                <a:gd name="connsiteX55" fmla="*/ 2943021 w 3774003"/>
                <a:gd name="connsiteY55" fmla="*/ 3046250 h 3318852"/>
                <a:gd name="connsiteX56" fmla="*/ 2990629 w 3774003"/>
                <a:gd name="connsiteY56" fmla="*/ 3022053 h 3318852"/>
                <a:gd name="connsiteX57" fmla="*/ 3030899 w 3774003"/>
                <a:gd name="connsiteY57" fmla="*/ 3003820 h 3318852"/>
                <a:gd name="connsiteX58" fmla="*/ 3050457 w 3774003"/>
                <a:gd name="connsiteY58" fmla="*/ 2988045 h 3318852"/>
                <a:gd name="connsiteX59" fmla="*/ 3084543 w 3774003"/>
                <a:gd name="connsiteY59" fmla="*/ 2949143 h 3318852"/>
                <a:gd name="connsiteX60" fmla="*/ 3131035 w 3774003"/>
                <a:gd name="connsiteY60" fmla="*/ 2924992 h 3318852"/>
                <a:gd name="connsiteX61" fmla="*/ 3171081 w 3774003"/>
                <a:gd name="connsiteY61" fmla="*/ 2897107 h 3318852"/>
                <a:gd name="connsiteX62" fmla="*/ 3198313 w 3774003"/>
                <a:gd name="connsiteY62" fmla="*/ 2860960 h 3318852"/>
                <a:gd name="connsiteX63" fmla="*/ 3258177 w 3774003"/>
                <a:gd name="connsiteY63" fmla="*/ 2831345 h 3318852"/>
                <a:gd name="connsiteX64" fmla="*/ 3243463 w 3774003"/>
                <a:gd name="connsiteY64" fmla="*/ 2892714 h 3318852"/>
                <a:gd name="connsiteX65" fmla="*/ 3290847 w 3774003"/>
                <a:gd name="connsiteY65" fmla="*/ 2872159 h 3318852"/>
                <a:gd name="connsiteX66" fmla="*/ 3310187 w 3774003"/>
                <a:gd name="connsiteY66" fmla="*/ 2864371 h 3318852"/>
                <a:gd name="connsiteX67" fmla="*/ 3327391 w 3774003"/>
                <a:gd name="connsiteY67" fmla="*/ 2872664 h 3318852"/>
                <a:gd name="connsiteX68" fmla="*/ 3328567 w 3774003"/>
                <a:gd name="connsiteY68" fmla="*/ 2870322 h 3318852"/>
                <a:gd name="connsiteX69" fmla="*/ 3377425 w 3774003"/>
                <a:gd name="connsiteY69" fmla="*/ 2837781 h 3318852"/>
                <a:gd name="connsiteX70" fmla="*/ 3422397 w 3774003"/>
                <a:gd name="connsiteY70" fmla="*/ 2786841 h 3318852"/>
                <a:gd name="connsiteX71" fmla="*/ 3374645 w 3774003"/>
                <a:gd name="connsiteY71" fmla="*/ 2719284 h 3318852"/>
                <a:gd name="connsiteX72" fmla="*/ 3434257 w 3774003"/>
                <a:gd name="connsiteY72" fmla="*/ 2689860 h 3318852"/>
                <a:gd name="connsiteX73" fmla="*/ 3493363 w 3774003"/>
                <a:gd name="connsiteY73" fmla="*/ 2635537 h 3318852"/>
                <a:gd name="connsiteX74" fmla="*/ 3535891 w 3774003"/>
                <a:gd name="connsiteY74" fmla="*/ 2457019 h 3318852"/>
                <a:gd name="connsiteX75" fmla="*/ 3536565 w 3774003"/>
                <a:gd name="connsiteY75" fmla="*/ 2378678 h 3318852"/>
                <a:gd name="connsiteX76" fmla="*/ 3536461 w 3774003"/>
                <a:gd name="connsiteY76" fmla="*/ 2333756 h 3318852"/>
                <a:gd name="connsiteX77" fmla="*/ 3544317 w 3774003"/>
                <a:gd name="connsiteY77" fmla="*/ 2327684 h 3318852"/>
                <a:gd name="connsiteX78" fmla="*/ 51093 w 3774003"/>
                <a:gd name="connsiteY78" fmla="*/ 1767563 h 3318852"/>
                <a:gd name="connsiteX79" fmla="*/ 51157 w 3774003"/>
                <a:gd name="connsiteY79" fmla="*/ 1767685 h 3318852"/>
                <a:gd name="connsiteX80" fmla="*/ 51213 w 3774003"/>
                <a:gd name="connsiteY80" fmla="*/ 1767920 h 3318852"/>
                <a:gd name="connsiteX81" fmla="*/ 46205 w 3774003"/>
                <a:gd name="connsiteY81" fmla="*/ 1758380 h 3318852"/>
                <a:gd name="connsiteX82" fmla="*/ 49963 w 3774003"/>
                <a:gd name="connsiteY82" fmla="*/ 1764222 h 3318852"/>
                <a:gd name="connsiteX83" fmla="*/ 51093 w 3774003"/>
                <a:gd name="connsiteY83" fmla="*/ 1767563 h 3318852"/>
                <a:gd name="connsiteX84" fmla="*/ 2635233 w 3774003"/>
                <a:gd name="connsiteY84" fmla="*/ 1692436 h 3318852"/>
                <a:gd name="connsiteX85" fmla="*/ 2637757 w 3774003"/>
                <a:gd name="connsiteY85" fmla="*/ 1697575 h 3318852"/>
                <a:gd name="connsiteX86" fmla="*/ 2635233 w 3774003"/>
                <a:gd name="connsiteY86" fmla="*/ 1692436 h 3318852"/>
                <a:gd name="connsiteX87" fmla="*/ 155261 w 3774003"/>
                <a:gd name="connsiteY87" fmla="*/ 1487680 h 3318852"/>
                <a:gd name="connsiteX88" fmla="*/ 164951 w 3774003"/>
                <a:gd name="connsiteY88" fmla="*/ 1487680 h 3318852"/>
                <a:gd name="connsiteX89" fmla="*/ 155431 w 3774003"/>
                <a:gd name="connsiteY89" fmla="*/ 1490726 h 3318852"/>
                <a:gd name="connsiteX90" fmla="*/ 154781 w 3774003"/>
                <a:gd name="connsiteY90" fmla="*/ 1479004 h 3318852"/>
                <a:gd name="connsiteX91" fmla="*/ 155261 w 3774003"/>
                <a:gd name="connsiteY91" fmla="*/ 1487680 h 3318852"/>
                <a:gd name="connsiteX92" fmla="*/ 154457 w 3774003"/>
                <a:gd name="connsiteY92" fmla="*/ 1487680 h 3318852"/>
                <a:gd name="connsiteX93" fmla="*/ 154781 w 3774003"/>
                <a:gd name="connsiteY93" fmla="*/ 1479004 h 3318852"/>
                <a:gd name="connsiteX94" fmla="*/ 2175863 w 3774003"/>
                <a:gd name="connsiteY94" fmla="*/ 654486 h 3318852"/>
                <a:gd name="connsiteX95" fmla="*/ 2198813 w 3774003"/>
                <a:gd name="connsiteY95" fmla="*/ 733462 h 3318852"/>
                <a:gd name="connsiteX96" fmla="*/ 2220767 w 3774003"/>
                <a:gd name="connsiteY96" fmla="*/ 888691 h 3318852"/>
                <a:gd name="connsiteX97" fmla="*/ 2278897 w 3774003"/>
                <a:gd name="connsiteY97" fmla="*/ 902869 h 3318852"/>
                <a:gd name="connsiteX98" fmla="*/ 2345173 w 3774003"/>
                <a:gd name="connsiteY98" fmla="*/ 1274570 h 3318852"/>
                <a:gd name="connsiteX99" fmla="*/ 2473309 w 3774003"/>
                <a:gd name="connsiteY99" fmla="*/ 1376301 h 3318852"/>
                <a:gd name="connsiteX100" fmla="*/ 2516111 w 3774003"/>
                <a:gd name="connsiteY100" fmla="*/ 1523198 h 3318852"/>
                <a:gd name="connsiteX101" fmla="*/ 2522187 w 3774003"/>
                <a:gd name="connsiteY101" fmla="*/ 1497327 h 3318852"/>
                <a:gd name="connsiteX102" fmla="*/ 2564991 w 3774003"/>
                <a:gd name="connsiteY102" fmla="*/ 1605198 h 3318852"/>
                <a:gd name="connsiteX103" fmla="*/ 2637757 w 3774003"/>
                <a:gd name="connsiteY103" fmla="*/ 1697575 h 3318852"/>
                <a:gd name="connsiteX104" fmla="*/ 2632511 w 3774003"/>
                <a:gd name="connsiteY104" fmla="*/ 1878090 h 3318852"/>
                <a:gd name="connsiteX105" fmla="*/ 2635133 w 3774003"/>
                <a:gd name="connsiteY105" fmla="*/ 1982453 h 3318852"/>
                <a:gd name="connsiteX106" fmla="*/ 2527849 w 3774003"/>
                <a:gd name="connsiteY106" fmla="*/ 2155221 h 3318852"/>
                <a:gd name="connsiteX107" fmla="*/ 2408275 w 3774003"/>
                <a:gd name="connsiteY107" fmla="*/ 2302703 h 3318852"/>
                <a:gd name="connsiteX108" fmla="*/ 2101331 w 3774003"/>
                <a:gd name="connsiteY108" fmla="*/ 2647655 h 3318852"/>
                <a:gd name="connsiteX109" fmla="*/ 1929565 w 3774003"/>
                <a:gd name="connsiteY109" fmla="*/ 2709045 h 3318852"/>
                <a:gd name="connsiteX110" fmla="*/ 1803363 w 3774003"/>
                <a:gd name="connsiteY110" fmla="*/ 2780667 h 3318852"/>
                <a:gd name="connsiteX111" fmla="*/ 1768153 w 3774003"/>
                <a:gd name="connsiteY111" fmla="*/ 2702614 h 3318852"/>
                <a:gd name="connsiteX112" fmla="*/ 1640847 w 3774003"/>
                <a:gd name="connsiteY112" fmla="*/ 2759473 h 3318852"/>
                <a:gd name="connsiteX113" fmla="*/ 1490481 w 3774003"/>
                <a:gd name="connsiteY113" fmla="*/ 2697790 h 3318852"/>
                <a:gd name="connsiteX114" fmla="*/ 1496143 w 3774003"/>
                <a:gd name="connsiteY114" fmla="*/ 2545923 h 3318852"/>
                <a:gd name="connsiteX115" fmla="*/ 1429867 w 3774003"/>
                <a:gd name="connsiteY115" fmla="*/ 2516544 h 3318852"/>
                <a:gd name="connsiteX116" fmla="*/ 1464247 w 3774003"/>
                <a:gd name="connsiteY116" fmla="*/ 2415251 h 3318852"/>
                <a:gd name="connsiteX117" fmla="*/ 1352267 w 3774003"/>
                <a:gd name="connsiteY117" fmla="*/ 2492719 h 3318852"/>
                <a:gd name="connsiteX118" fmla="*/ 1442983 w 3774003"/>
                <a:gd name="connsiteY118" fmla="*/ 2394203 h 3318852"/>
                <a:gd name="connsiteX119" fmla="*/ 1490067 w 3774003"/>
                <a:gd name="connsiteY119" fmla="*/ 2301095 h 3318852"/>
                <a:gd name="connsiteX120" fmla="*/ 1283367 w 3774003"/>
                <a:gd name="connsiteY120" fmla="*/ 2469479 h 3318852"/>
                <a:gd name="connsiteX121" fmla="*/ 1272459 w 3774003"/>
                <a:gd name="connsiteY121" fmla="*/ 2337052 h 3318852"/>
                <a:gd name="connsiteX122" fmla="*/ 1248435 w 3774003"/>
                <a:gd name="connsiteY122" fmla="*/ 2266454 h 3318852"/>
                <a:gd name="connsiteX123" fmla="*/ 990645 w 3774003"/>
                <a:gd name="connsiteY123" fmla="*/ 2214711 h 3318852"/>
                <a:gd name="connsiteX124" fmla="*/ 643247 w 3774003"/>
                <a:gd name="connsiteY124" fmla="*/ 2308257 h 3318852"/>
                <a:gd name="connsiteX125" fmla="*/ 517597 w 3774003"/>
                <a:gd name="connsiteY125" fmla="*/ 2388064 h 3318852"/>
                <a:gd name="connsiteX126" fmla="*/ 356599 w 3774003"/>
                <a:gd name="connsiteY126" fmla="*/ 2384117 h 3318852"/>
                <a:gd name="connsiteX127" fmla="*/ 105991 w 3774003"/>
                <a:gd name="connsiteY127" fmla="*/ 2477371 h 3318852"/>
                <a:gd name="connsiteX128" fmla="*/ 1053 w 3774003"/>
                <a:gd name="connsiteY128" fmla="*/ 2379148 h 3318852"/>
                <a:gd name="connsiteX129" fmla="*/ 63325 w 3774003"/>
                <a:gd name="connsiteY129" fmla="*/ 2331498 h 3318852"/>
                <a:gd name="connsiteX130" fmla="*/ 88455 w 3774003"/>
                <a:gd name="connsiteY130" fmla="*/ 2139874 h 3318852"/>
                <a:gd name="connsiteX131" fmla="*/ 88455 w 3774003"/>
                <a:gd name="connsiteY131" fmla="*/ 1982891 h 3318852"/>
                <a:gd name="connsiteX132" fmla="*/ 56573 w 3774003"/>
                <a:gd name="connsiteY132" fmla="*/ 1790479 h 3318852"/>
                <a:gd name="connsiteX133" fmla="*/ 51213 w 3774003"/>
                <a:gd name="connsiteY133" fmla="*/ 1767920 h 3318852"/>
                <a:gd name="connsiteX134" fmla="*/ 54005 w 3774003"/>
                <a:gd name="connsiteY134" fmla="*/ 1776176 h 3318852"/>
                <a:gd name="connsiteX135" fmla="*/ 64293 w 3774003"/>
                <a:gd name="connsiteY135" fmla="*/ 1796821 h 3318852"/>
                <a:gd name="connsiteX136" fmla="*/ 70921 w 3774003"/>
                <a:gd name="connsiteY136" fmla="*/ 1763642 h 3318852"/>
                <a:gd name="connsiteX137" fmla="*/ 113309 w 3774003"/>
                <a:gd name="connsiteY137" fmla="*/ 1812315 h 3318852"/>
                <a:gd name="connsiteX138" fmla="*/ 118281 w 3774003"/>
                <a:gd name="connsiteY138" fmla="*/ 1609583 h 3318852"/>
                <a:gd name="connsiteX139" fmla="*/ 151523 w 3774003"/>
                <a:gd name="connsiteY139" fmla="*/ 1491977 h 3318852"/>
                <a:gd name="connsiteX140" fmla="*/ 155431 w 3774003"/>
                <a:gd name="connsiteY140" fmla="*/ 1490726 h 3318852"/>
                <a:gd name="connsiteX141" fmla="*/ 155493 w 3774003"/>
                <a:gd name="connsiteY141" fmla="*/ 1491827 h 3318852"/>
                <a:gd name="connsiteX142" fmla="*/ 167711 w 3774003"/>
                <a:gd name="connsiteY142" fmla="*/ 1517790 h 3318852"/>
                <a:gd name="connsiteX143" fmla="*/ 324567 w 3774003"/>
                <a:gd name="connsiteY143" fmla="*/ 1397788 h 3318852"/>
                <a:gd name="connsiteX144" fmla="*/ 443587 w 3774003"/>
                <a:gd name="connsiteY144" fmla="*/ 1371624 h 3318852"/>
                <a:gd name="connsiteX145" fmla="*/ 527539 w 3774003"/>
                <a:gd name="connsiteY145" fmla="*/ 1334936 h 3318852"/>
                <a:gd name="connsiteX146" fmla="*/ 711731 w 3774003"/>
                <a:gd name="connsiteY146" fmla="*/ 1230573 h 3318852"/>
                <a:gd name="connsiteX147" fmla="*/ 816669 w 3774003"/>
                <a:gd name="connsiteY147" fmla="*/ 1069206 h 3318852"/>
                <a:gd name="connsiteX148" fmla="*/ 847185 w 3774003"/>
                <a:gd name="connsiteY148" fmla="*/ 1143751 h 3318852"/>
                <a:gd name="connsiteX149" fmla="*/ 857265 w 3774003"/>
                <a:gd name="connsiteY149" fmla="*/ 1101363 h 3318852"/>
                <a:gd name="connsiteX150" fmla="*/ 887917 w 3774003"/>
                <a:gd name="connsiteY150" fmla="*/ 1053712 h 3318852"/>
                <a:gd name="connsiteX151" fmla="*/ 945495 w 3774003"/>
                <a:gd name="connsiteY151" fmla="*/ 980337 h 3318852"/>
                <a:gd name="connsiteX152" fmla="*/ 1182847 w 3774003"/>
                <a:gd name="connsiteY152" fmla="*/ 954319 h 3318852"/>
                <a:gd name="connsiteX153" fmla="*/ 1286129 w 3774003"/>
                <a:gd name="connsiteY153" fmla="*/ 935172 h 3318852"/>
                <a:gd name="connsiteX154" fmla="*/ 1387339 w 3774003"/>
                <a:gd name="connsiteY154" fmla="*/ 761380 h 3318852"/>
                <a:gd name="connsiteX155" fmla="*/ 1461209 w 3774003"/>
                <a:gd name="connsiteY155" fmla="*/ 686397 h 3318852"/>
                <a:gd name="connsiteX156" fmla="*/ 1510089 w 3774003"/>
                <a:gd name="connsiteY156" fmla="*/ 677919 h 3318852"/>
                <a:gd name="connsiteX157" fmla="*/ 1581889 w 3774003"/>
                <a:gd name="connsiteY157" fmla="*/ 724400 h 3318852"/>
                <a:gd name="connsiteX158" fmla="*/ 1673295 w 3774003"/>
                <a:gd name="connsiteY158" fmla="*/ 755241 h 3318852"/>
                <a:gd name="connsiteX159" fmla="*/ 1780303 w 3774003"/>
                <a:gd name="connsiteY159" fmla="*/ 751587 h 3318852"/>
                <a:gd name="connsiteX160" fmla="*/ 1709333 w 3774003"/>
                <a:gd name="connsiteY160" fmla="*/ 861942 h 3318852"/>
                <a:gd name="connsiteX161" fmla="*/ 1706295 w 3774003"/>
                <a:gd name="connsiteY161" fmla="*/ 1000362 h 3318852"/>
                <a:gd name="connsiteX162" fmla="*/ 1832497 w 3774003"/>
                <a:gd name="connsiteY162" fmla="*/ 1086746 h 3318852"/>
                <a:gd name="connsiteX163" fmla="*/ 1984933 w 3774003"/>
                <a:gd name="connsiteY163" fmla="*/ 1152667 h 3318852"/>
                <a:gd name="connsiteX164" fmla="*/ 2075925 w 3774003"/>
                <a:gd name="connsiteY164" fmla="*/ 878898 h 3318852"/>
                <a:gd name="connsiteX165" fmla="*/ 2115001 w 3774003"/>
                <a:gd name="connsiteY165" fmla="*/ 736970 h 3318852"/>
                <a:gd name="connsiteX166" fmla="*/ 2175863 w 3774003"/>
                <a:gd name="connsiteY166" fmla="*/ 654486 h 3318852"/>
                <a:gd name="connsiteX167" fmla="*/ 2676833 w 3774003"/>
                <a:gd name="connsiteY167" fmla="*/ 280931 h 3318852"/>
                <a:gd name="connsiteX168" fmla="*/ 2676833 w 3774003"/>
                <a:gd name="connsiteY168" fmla="*/ 280931 h 3318852"/>
                <a:gd name="connsiteX169" fmla="*/ 2744905 w 3774003"/>
                <a:gd name="connsiteY169" fmla="*/ 27918 h 3318852"/>
                <a:gd name="connsiteX170" fmla="*/ 2897065 w 3774003"/>
                <a:gd name="connsiteY170" fmla="*/ 205802 h 3318852"/>
                <a:gd name="connsiteX171" fmla="*/ 2884361 w 3774003"/>
                <a:gd name="connsiteY171" fmla="*/ 168530 h 3318852"/>
                <a:gd name="connsiteX172" fmla="*/ 2676833 w 3774003"/>
                <a:gd name="connsiteY172" fmla="*/ 280931 h 3318852"/>
                <a:gd name="connsiteX173" fmla="*/ 2605033 w 3774003"/>
                <a:gd name="connsiteY173" fmla="*/ 241028 h 3318852"/>
                <a:gd name="connsiteX174" fmla="*/ 2813391 w 3774003"/>
                <a:gd name="connsiteY174" fmla="*/ 198494 h 3318852"/>
                <a:gd name="connsiteX175" fmla="*/ 2879667 w 3774003"/>
                <a:gd name="connsiteY175" fmla="*/ 154498 h 3318852"/>
                <a:gd name="connsiteX176" fmla="*/ 2744905 w 3774003"/>
                <a:gd name="connsiteY176" fmla="*/ 27918 h 3318852"/>
                <a:gd name="connsiteX177" fmla="*/ 2107545 w 3774003"/>
                <a:gd name="connsiteY177" fmla="*/ 0 h 3318852"/>
                <a:gd name="connsiteX178" fmla="*/ 2372927 w 3774003"/>
                <a:gd name="connsiteY178" fmla="*/ 113279 h 3318852"/>
                <a:gd name="connsiteX179" fmla="*/ 2451215 w 3774003"/>
                <a:gd name="connsiteY179" fmla="*/ 216472 h 3318852"/>
                <a:gd name="connsiteX180" fmla="*/ 2580179 w 3774003"/>
                <a:gd name="connsiteY180" fmla="*/ 337059 h 3318852"/>
                <a:gd name="connsiteX181" fmla="*/ 2519979 w 3774003"/>
                <a:gd name="connsiteY181" fmla="*/ 339983 h 3318852"/>
                <a:gd name="connsiteX182" fmla="*/ 2613455 w 3774003"/>
                <a:gd name="connsiteY182" fmla="*/ 483518 h 3318852"/>
                <a:gd name="connsiteX183" fmla="*/ 2650459 w 3774003"/>
                <a:gd name="connsiteY183" fmla="*/ 524591 h 3318852"/>
                <a:gd name="connsiteX184" fmla="*/ 2705829 w 3774003"/>
                <a:gd name="connsiteY184" fmla="*/ 640208 h 3318852"/>
                <a:gd name="connsiteX185" fmla="*/ 2468751 w 3774003"/>
                <a:gd name="connsiteY185" fmla="*/ 522106 h 3318852"/>
                <a:gd name="connsiteX186" fmla="*/ 2253629 w 3774003"/>
                <a:gd name="connsiteY186" fmla="*/ 455015 h 3318852"/>
                <a:gd name="connsiteX187" fmla="*/ 2078273 w 3774003"/>
                <a:gd name="connsiteY187" fmla="*/ 510851 h 3318852"/>
                <a:gd name="connsiteX188" fmla="*/ 2072335 w 3774003"/>
                <a:gd name="connsiteY188" fmla="*/ 324781 h 3318852"/>
                <a:gd name="connsiteX189" fmla="*/ 2107545 w 3774003"/>
                <a:gd name="connsiteY189" fmla="*/ 0 h 331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774003" h="3318852">
                  <a:moveTo>
                    <a:pt x="1846995" y="2904761"/>
                  </a:moveTo>
                  <a:cubicBezTo>
                    <a:pt x="1817585" y="2901400"/>
                    <a:pt x="1724521" y="3157191"/>
                    <a:pt x="1620687" y="3106909"/>
                  </a:cubicBezTo>
                  <a:cubicBezTo>
                    <a:pt x="1574017" y="3084400"/>
                    <a:pt x="1609227" y="2991000"/>
                    <a:pt x="1615165" y="2956212"/>
                  </a:cubicBezTo>
                  <a:cubicBezTo>
                    <a:pt x="1631319" y="2863689"/>
                    <a:pt x="1726315" y="2928879"/>
                    <a:pt x="1789693" y="2921279"/>
                  </a:cubicBezTo>
                  <a:cubicBezTo>
                    <a:pt x="1771881" y="2923471"/>
                    <a:pt x="1809851" y="2918940"/>
                    <a:pt x="1789693" y="2921279"/>
                  </a:cubicBezTo>
                  <a:cubicBezTo>
                    <a:pt x="1808195" y="2913678"/>
                    <a:pt x="1827249" y="2908123"/>
                    <a:pt x="1846995" y="2904761"/>
                  </a:cubicBezTo>
                  <a:close/>
                  <a:moveTo>
                    <a:pt x="3258177" y="2831345"/>
                  </a:moveTo>
                  <a:cubicBezTo>
                    <a:pt x="3243499" y="2838379"/>
                    <a:pt x="3258177" y="2831345"/>
                    <a:pt x="3258177" y="2831345"/>
                  </a:cubicBezTo>
                  <a:close/>
                  <a:moveTo>
                    <a:pt x="3544317" y="2327684"/>
                  </a:moveTo>
                  <a:cubicBezTo>
                    <a:pt x="3556113" y="2326326"/>
                    <a:pt x="3553691" y="2330374"/>
                    <a:pt x="3553543" y="2339747"/>
                  </a:cubicBezTo>
                  <a:cubicBezTo>
                    <a:pt x="3553311" y="2352316"/>
                    <a:pt x="3554491" y="2362861"/>
                    <a:pt x="3566035" y="2369997"/>
                  </a:cubicBezTo>
                  <a:cubicBezTo>
                    <a:pt x="3586341" y="2382539"/>
                    <a:pt x="3608501" y="2386454"/>
                    <a:pt x="3608185" y="2415452"/>
                  </a:cubicBezTo>
                  <a:cubicBezTo>
                    <a:pt x="3607869" y="2442400"/>
                    <a:pt x="3593671" y="2464688"/>
                    <a:pt x="3583075" y="2488388"/>
                  </a:cubicBezTo>
                  <a:cubicBezTo>
                    <a:pt x="3578337" y="2499013"/>
                    <a:pt x="3574861" y="2510649"/>
                    <a:pt x="3581559" y="2521274"/>
                  </a:cubicBezTo>
                  <a:cubicBezTo>
                    <a:pt x="3587709" y="2530993"/>
                    <a:pt x="3599527" y="2534295"/>
                    <a:pt x="3607741" y="2524975"/>
                  </a:cubicBezTo>
                  <a:cubicBezTo>
                    <a:pt x="3594135" y="2540393"/>
                    <a:pt x="3613387" y="2518664"/>
                    <a:pt x="3607741" y="2524975"/>
                  </a:cubicBezTo>
                  <a:cubicBezTo>
                    <a:pt x="3614525" y="2517360"/>
                    <a:pt x="3622191" y="2503459"/>
                    <a:pt x="3621201" y="2492915"/>
                  </a:cubicBezTo>
                  <a:cubicBezTo>
                    <a:pt x="3636241" y="2488441"/>
                    <a:pt x="3632997" y="2516108"/>
                    <a:pt x="3631713" y="2524496"/>
                  </a:cubicBezTo>
                  <a:cubicBezTo>
                    <a:pt x="3629311" y="2540420"/>
                    <a:pt x="3621033" y="2553574"/>
                    <a:pt x="3617199" y="2568859"/>
                  </a:cubicBezTo>
                  <a:cubicBezTo>
                    <a:pt x="3613155" y="2585209"/>
                    <a:pt x="3627647" y="2595941"/>
                    <a:pt x="3640475" y="2602518"/>
                  </a:cubicBezTo>
                  <a:cubicBezTo>
                    <a:pt x="3666743" y="2615992"/>
                    <a:pt x="3687427" y="2612450"/>
                    <a:pt x="3711925" y="2597991"/>
                  </a:cubicBezTo>
                  <a:cubicBezTo>
                    <a:pt x="3731937" y="2586194"/>
                    <a:pt x="3753759" y="2573652"/>
                    <a:pt x="3774003" y="2592479"/>
                  </a:cubicBezTo>
                  <a:cubicBezTo>
                    <a:pt x="3758499" y="2602704"/>
                    <a:pt x="3748219" y="2619267"/>
                    <a:pt x="3736907" y="2633540"/>
                  </a:cubicBezTo>
                  <a:cubicBezTo>
                    <a:pt x="3724711" y="2648985"/>
                    <a:pt x="3709861" y="2662512"/>
                    <a:pt x="3693979" y="2674042"/>
                  </a:cubicBezTo>
                  <a:cubicBezTo>
                    <a:pt x="3663183" y="2696410"/>
                    <a:pt x="3627163" y="2703467"/>
                    <a:pt x="3593103" y="2718965"/>
                  </a:cubicBezTo>
                  <a:cubicBezTo>
                    <a:pt x="3587015" y="2721707"/>
                    <a:pt x="3578841" y="2724636"/>
                    <a:pt x="3576967" y="2732013"/>
                  </a:cubicBezTo>
                  <a:cubicBezTo>
                    <a:pt x="3575093" y="2739362"/>
                    <a:pt x="3578757" y="2746925"/>
                    <a:pt x="3573239" y="2753395"/>
                  </a:cubicBezTo>
                  <a:cubicBezTo>
                    <a:pt x="3563423" y="2764872"/>
                    <a:pt x="3545981" y="2772302"/>
                    <a:pt x="3534627" y="2783006"/>
                  </a:cubicBezTo>
                  <a:cubicBezTo>
                    <a:pt x="3521715" y="2795176"/>
                    <a:pt x="3509541" y="2808197"/>
                    <a:pt x="3495195" y="2818689"/>
                  </a:cubicBezTo>
                  <a:cubicBezTo>
                    <a:pt x="3478765" y="2830645"/>
                    <a:pt x="3459575" y="2838926"/>
                    <a:pt x="3442303" y="2849684"/>
                  </a:cubicBezTo>
                  <a:cubicBezTo>
                    <a:pt x="3416415" y="2865848"/>
                    <a:pt x="3390359" y="2884195"/>
                    <a:pt x="3362343" y="2896604"/>
                  </a:cubicBezTo>
                  <a:cubicBezTo>
                    <a:pt x="3351327" y="2901503"/>
                    <a:pt x="3326893" y="2895752"/>
                    <a:pt x="3322805" y="2881798"/>
                  </a:cubicBezTo>
                  <a:lnTo>
                    <a:pt x="3327343" y="2872760"/>
                  </a:lnTo>
                  <a:lnTo>
                    <a:pt x="3304165" y="2893084"/>
                  </a:lnTo>
                  <a:cubicBezTo>
                    <a:pt x="3297889" y="2899839"/>
                    <a:pt x="3293065" y="2907601"/>
                    <a:pt x="3289619" y="2919529"/>
                  </a:cubicBezTo>
                  <a:cubicBezTo>
                    <a:pt x="3287309" y="2927519"/>
                    <a:pt x="3284739" y="2929180"/>
                    <a:pt x="3278555" y="2933505"/>
                  </a:cubicBezTo>
                  <a:cubicBezTo>
                    <a:pt x="3257619" y="2948096"/>
                    <a:pt x="3236795" y="2962687"/>
                    <a:pt x="3215895" y="2977301"/>
                  </a:cubicBezTo>
                  <a:cubicBezTo>
                    <a:pt x="3173577" y="3006825"/>
                    <a:pt x="3131295" y="3036394"/>
                    <a:pt x="3089013" y="3065963"/>
                  </a:cubicBezTo>
                  <a:cubicBezTo>
                    <a:pt x="3089311" y="3065758"/>
                    <a:pt x="3099817" y="3078938"/>
                    <a:pt x="3100971" y="3080304"/>
                  </a:cubicBezTo>
                  <a:cubicBezTo>
                    <a:pt x="3105591" y="3085835"/>
                    <a:pt x="3090727" y="3092254"/>
                    <a:pt x="3087635" y="3093643"/>
                  </a:cubicBezTo>
                  <a:cubicBezTo>
                    <a:pt x="3078023" y="3097922"/>
                    <a:pt x="3067853" y="3097763"/>
                    <a:pt x="3057461" y="3098583"/>
                  </a:cubicBezTo>
                  <a:cubicBezTo>
                    <a:pt x="3042113" y="3099903"/>
                    <a:pt x="3028069" y="3104842"/>
                    <a:pt x="3013577" y="3109736"/>
                  </a:cubicBezTo>
                  <a:cubicBezTo>
                    <a:pt x="2990443" y="3117590"/>
                    <a:pt x="2961013" y="3121346"/>
                    <a:pt x="2941829" y="3137439"/>
                  </a:cubicBezTo>
                  <a:cubicBezTo>
                    <a:pt x="2919625" y="3156105"/>
                    <a:pt x="2901671" y="3179824"/>
                    <a:pt x="2879245" y="3198580"/>
                  </a:cubicBezTo>
                  <a:cubicBezTo>
                    <a:pt x="2828617" y="3240874"/>
                    <a:pt x="2772329" y="3272219"/>
                    <a:pt x="2715109" y="3304269"/>
                  </a:cubicBezTo>
                  <a:cubicBezTo>
                    <a:pt x="2689331" y="3318678"/>
                    <a:pt x="2658635" y="3323026"/>
                    <a:pt x="2629727" y="3314535"/>
                  </a:cubicBezTo>
                  <a:cubicBezTo>
                    <a:pt x="2617395" y="3310916"/>
                    <a:pt x="2606443" y="3304041"/>
                    <a:pt x="2596049" y="3296598"/>
                  </a:cubicBezTo>
                  <a:cubicBezTo>
                    <a:pt x="2594299" y="3293092"/>
                    <a:pt x="2596049" y="3284647"/>
                    <a:pt x="2596049" y="3280595"/>
                  </a:cubicBezTo>
                  <a:cubicBezTo>
                    <a:pt x="2570011" y="3285171"/>
                    <a:pt x="2549335" y="3284966"/>
                    <a:pt x="2522775" y="3283281"/>
                  </a:cubicBezTo>
                  <a:cubicBezTo>
                    <a:pt x="2523705" y="3283327"/>
                    <a:pt x="2535701" y="3262817"/>
                    <a:pt x="2540767" y="3260701"/>
                  </a:cubicBezTo>
                  <a:cubicBezTo>
                    <a:pt x="2558053" y="3253485"/>
                    <a:pt x="2565465" y="3244311"/>
                    <a:pt x="2578019" y="3231200"/>
                  </a:cubicBezTo>
                  <a:cubicBezTo>
                    <a:pt x="2592213" y="3216381"/>
                    <a:pt x="2613223" y="3208505"/>
                    <a:pt x="2630545" y="3198034"/>
                  </a:cubicBezTo>
                  <a:cubicBezTo>
                    <a:pt x="2652041" y="3184991"/>
                    <a:pt x="2673535" y="3172061"/>
                    <a:pt x="2695141" y="3159178"/>
                  </a:cubicBezTo>
                  <a:cubicBezTo>
                    <a:pt x="2712539" y="3148843"/>
                    <a:pt x="2729899" y="3138714"/>
                    <a:pt x="2746625" y="3127332"/>
                  </a:cubicBezTo>
                  <a:cubicBezTo>
                    <a:pt x="2764395" y="3115291"/>
                    <a:pt x="2785889" y="3112331"/>
                    <a:pt x="2805707" y="3105229"/>
                  </a:cubicBezTo>
                  <a:cubicBezTo>
                    <a:pt x="2852347" y="3088567"/>
                    <a:pt x="2897573" y="3065918"/>
                    <a:pt x="2943021" y="3046250"/>
                  </a:cubicBezTo>
                  <a:cubicBezTo>
                    <a:pt x="2959411" y="3039171"/>
                    <a:pt x="2975169" y="3030999"/>
                    <a:pt x="2990629" y="3022053"/>
                  </a:cubicBezTo>
                  <a:cubicBezTo>
                    <a:pt x="3003147" y="3014815"/>
                    <a:pt x="3019351" y="3011833"/>
                    <a:pt x="3030899" y="3003820"/>
                  </a:cubicBezTo>
                  <a:cubicBezTo>
                    <a:pt x="3037567" y="2999177"/>
                    <a:pt x="3044311" y="2992507"/>
                    <a:pt x="3050457" y="2988045"/>
                  </a:cubicBezTo>
                  <a:cubicBezTo>
                    <a:pt x="3064501" y="2977939"/>
                    <a:pt x="3071989" y="2960684"/>
                    <a:pt x="3084543" y="2949143"/>
                  </a:cubicBezTo>
                  <a:cubicBezTo>
                    <a:pt x="3097247" y="2937375"/>
                    <a:pt x="3114755" y="2930341"/>
                    <a:pt x="3131035" y="2924992"/>
                  </a:cubicBezTo>
                  <a:cubicBezTo>
                    <a:pt x="3147201" y="2919665"/>
                    <a:pt x="3158005" y="2908079"/>
                    <a:pt x="3171081" y="2897107"/>
                  </a:cubicBezTo>
                  <a:cubicBezTo>
                    <a:pt x="3183113" y="2886955"/>
                    <a:pt x="3184343" y="2870315"/>
                    <a:pt x="3198313" y="2860960"/>
                  </a:cubicBezTo>
                  <a:cubicBezTo>
                    <a:pt x="3216491" y="2848781"/>
                    <a:pt x="3238433" y="2840814"/>
                    <a:pt x="3258177" y="2831345"/>
                  </a:cubicBezTo>
                  <a:cubicBezTo>
                    <a:pt x="3253297" y="2851809"/>
                    <a:pt x="3248379" y="2872250"/>
                    <a:pt x="3243463" y="2892714"/>
                  </a:cubicBezTo>
                  <a:cubicBezTo>
                    <a:pt x="3259295" y="2885862"/>
                    <a:pt x="3275053" y="2878988"/>
                    <a:pt x="3290847" y="2872159"/>
                  </a:cubicBezTo>
                  <a:cubicBezTo>
                    <a:pt x="3300421" y="2867982"/>
                    <a:pt x="3305479" y="2864835"/>
                    <a:pt x="3310187" y="2864371"/>
                  </a:cubicBezTo>
                  <a:lnTo>
                    <a:pt x="3327391" y="2872664"/>
                  </a:lnTo>
                  <a:lnTo>
                    <a:pt x="3328567" y="2870322"/>
                  </a:lnTo>
                  <a:cubicBezTo>
                    <a:pt x="3341441" y="2857633"/>
                    <a:pt x="3371169" y="2842674"/>
                    <a:pt x="3377425" y="2837781"/>
                  </a:cubicBezTo>
                  <a:cubicBezTo>
                    <a:pt x="3393729" y="2825053"/>
                    <a:pt x="3421829" y="2810833"/>
                    <a:pt x="3422397" y="2786841"/>
                  </a:cubicBezTo>
                  <a:cubicBezTo>
                    <a:pt x="3423155" y="2758535"/>
                    <a:pt x="3369169" y="2746072"/>
                    <a:pt x="3374645" y="2719284"/>
                  </a:cubicBezTo>
                  <a:cubicBezTo>
                    <a:pt x="3379005" y="2698407"/>
                    <a:pt x="3419365" y="2697795"/>
                    <a:pt x="3434257" y="2689860"/>
                  </a:cubicBezTo>
                  <a:cubicBezTo>
                    <a:pt x="3459639" y="2676306"/>
                    <a:pt x="3473647" y="2655562"/>
                    <a:pt x="3493363" y="2635537"/>
                  </a:cubicBezTo>
                  <a:cubicBezTo>
                    <a:pt x="3542863" y="2585156"/>
                    <a:pt x="3545181" y="2523351"/>
                    <a:pt x="3535891" y="2457019"/>
                  </a:cubicBezTo>
                  <a:cubicBezTo>
                    <a:pt x="3532585" y="2433559"/>
                    <a:pt x="3519461" y="2397584"/>
                    <a:pt x="3536565" y="2378678"/>
                  </a:cubicBezTo>
                  <a:cubicBezTo>
                    <a:pt x="3545433" y="2368825"/>
                    <a:pt x="3537999" y="2345499"/>
                    <a:pt x="3536461" y="2333756"/>
                  </a:cubicBezTo>
                  <a:cubicBezTo>
                    <a:pt x="3535597" y="2327045"/>
                    <a:pt x="3534627" y="2328856"/>
                    <a:pt x="3544317" y="2327684"/>
                  </a:cubicBezTo>
                  <a:close/>
                  <a:moveTo>
                    <a:pt x="51093" y="1767563"/>
                  </a:moveTo>
                  <a:lnTo>
                    <a:pt x="51157" y="1767685"/>
                  </a:lnTo>
                  <a:lnTo>
                    <a:pt x="51213" y="1767920"/>
                  </a:lnTo>
                  <a:close/>
                  <a:moveTo>
                    <a:pt x="46205" y="1758380"/>
                  </a:moveTo>
                  <a:cubicBezTo>
                    <a:pt x="47447" y="1758709"/>
                    <a:pt x="48681" y="1760956"/>
                    <a:pt x="49963" y="1764222"/>
                  </a:cubicBezTo>
                  <a:lnTo>
                    <a:pt x="51093" y="1767563"/>
                  </a:lnTo>
                  <a:close/>
                  <a:moveTo>
                    <a:pt x="2635233" y="1692436"/>
                  </a:moveTo>
                  <a:cubicBezTo>
                    <a:pt x="2635609" y="1693162"/>
                    <a:pt x="2642625" y="1707331"/>
                    <a:pt x="2637757" y="1697575"/>
                  </a:cubicBezTo>
                  <a:cubicBezTo>
                    <a:pt x="2635721" y="1693446"/>
                    <a:pt x="2635107" y="1692194"/>
                    <a:pt x="2635233" y="1692436"/>
                  </a:cubicBezTo>
                  <a:close/>
                  <a:moveTo>
                    <a:pt x="155261" y="1487680"/>
                  </a:moveTo>
                  <a:lnTo>
                    <a:pt x="164951" y="1487680"/>
                  </a:lnTo>
                  <a:lnTo>
                    <a:pt x="155431" y="1490726"/>
                  </a:lnTo>
                  <a:close/>
                  <a:moveTo>
                    <a:pt x="154781" y="1479004"/>
                  </a:moveTo>
                  <a:lnTo>
                    <a:pt x="155261" y="1487680"/>
                  </a:lnTo>
                  <a:lnTo>
                    <a:pt x="154457" y="1487680"/>
                  </a:lnTo>
                  <a:cubicBezTo>
                    <a:pt x="154767" y="1479422"/>
                    <a:pt x="154741" y="1477421"/>
                    <a:pt x="154781" y="1479004"/>
                  </a:cubicBezTo>
                  <a:close/>
                  <a:moveTo>
                    <a:pt x="2175863" y="654486"/>
                  </a:moveTo>
                  <a:cubicBezTo>
                    <a:pt x="2183591" y="659075"/>
                    <a:pt x="2190269" y="681993"/>
                    <a:pt x="2198813" y="733462"/>
                  </a:cubicBezTo>
                  <a:cubicBezTo>
                    <a:pt x="2207235" y="785059"/>
                    <a:pt x="2212345" y="837240"/>
                    <a:pt x="2220767" y="888691"/>
                  </a:cubicBezTo>
                  <a:cubicBezTo>
                    <a:pt x="2230433" y="947742"/>
                    <a:pt x="2247001" y="900238"/>
                    <a:pt x="2278897" y="902869"/>
                  </a:cubicBezTo>
                  <a:cubicBezTo>
                    <a:pt x="2356633" y="908862"/>
                    <a:pt x="2306513" y="1224435"/>
                    <a:pt x="2345173" y="1274570"/>
                  </a:cubicBezTo>
                  <a:cubicBezTo>
                    <a:pt x="2365471" y="1301026"/>
                    <a:pt x="2490153" y="1326312"/>
                    <a:pt x="2473309" y="1376301"/>
                  </a:cubicBezTo>
                  <a:cubicBezTo>
                    <a:pt x="2465299" y="1399542"/>
                    <a:pt x="2519563" y="1519544"/>
                    <a:pt x="2516111" y="1523198"/>
                  </a:cubicBezTo>
                  <a:cubicBezTo>
                    <a:pt x="2518183" y="1514575"/>
                    <a:pt x="2520115" y="1505951"/>
                    <a:pt x="2522187" y="1497327"/>
                  </a:cubicBezTo>
                  <a:cubicBezTo>
                    <a:pt x="2583217" y="1494988"/>
                    <a:pt x="2557121" y="1573772"/>
                    <a:pt x="2564991" y="1605198"/>
                  </a:cubicBezTo>
                  <a:cubicBezTo>
                    <a:pt x="2575623" y="1647440"/>
                    <a:pt x="2620083" y="1661764"/>
                    <a:pt x="2637757" y="1697575"/>
                  </a:cubicBezTo>
                  <a:cubicBezTo>
                    <a:pt x="2663577" y="1749756"/>
                    <a:pt x="2667719" y="1828540"/>
                    <a:pt x="2632511" y="1878090"/>
                  </a:cubicBezTo>
                  <a:cubicBezTo>
                    <a:pt x="2620635" y="1894899"/>
                    <a:pt x="2637481" y="1959505"/>
                    <a:pt x="2635133" y="1982453"/>
                  </a:cubicBezTo>
                  <a:cubicBezTo>
                    <a:pt x="2628091" y="2048812"/>
                    <a:pt x="2537513" y="2088862"/>
                    <a:pt x="2527849" y="2155221"/>
                  </a:cubicBezTo>
                  <a:cubicBezTo>
                    <a:pt x="2520393" y="2206672"/>
                    <a:pt x="2451079" y="2276831"/>
                    <a:pt x="2408275" y="2302703"/>
                  </a:cubicBezTo>
                  <a:cubicBezTo>
                    <a:pt x="2279035" y="2381194"/>
                    <a:pt x="2195775" y="2534084"/>
                    <a:pt x="2101331" y="2647655"/>
                  </a:cubicBezTo>
                  <a:cubicBezTo>
                    <a:pt x="2058389" y="2699252"/>
                    <a:pt x="1988937" y="2683612"/>
                    <a:pt x="1929565" y="2709045"/>
                  </a:cubicBezTo>
                  <a:cubicBezTo>
                    <a:pt x="1907471" y="2718546"/>
                    <a:pt x="1821313" y="2782421"/>
                    <a:pt x="1803363" y="2780667"/>
                  </a:cubicBezTo>
                  <a:cubicBezTo>
                    <a:pt x="1764701" y="2777305"/>
                    <a:pt x="1771743" y="2716938"/>
                    <a:pt x="1768153" y="2702614"/>
                  </a:cubicBezTo>
                  <a:cubicBezTo>
                    <a:pt x="1765529" y="2692090"/>
                    <a:pt x="1656035" y="2762103"/>
                    <a:pt x="1640847" y="2759473"/>
                  </a:cubicBezTo>
                  <a:cubicBezTo>
                    <a:pt x="1601495" y="2752603"/>
                    <a:pt x="1524173" y="2721177"/>
                    <a:pt x="1490481" y="2697790"/>
                  </a:cubicBezTo>
                  <a:cubicBezTo>
                    <a:pt x="1440223" y="2662710"/>
                    <a:pt x="1508431" y="2592258"/>
                    <a:pt x="1496143" y="2545923"/>
                  </a:cubicBezTo>
                  <a:cubicBezTo>
                    <a:pt x="1488273" y="2515375"/>
                    <a:pt x="1431109" y="2525314"/>
                    <a:pt x="1429867" y="2516544"/>
                  </a:cubicBezTo>
                  <a:cubicBezTo>
                    <a:pt x="1428209" y="2504997"/>
                    <a:pt x="1509951" y="2435568"/>
                    <a:pt x="1464247" y="2415251"/>
                  </a:cubicBezTo>
                  <a:cubicBezTo>
                    <a:pt x="1470599" y="2418028"/>
                    <a:pt x="1384025" y="2494911"/>
                    <a:pt x="1352267" y="2492719"/>
                  </a:cubicBezTo>
                  <a:cubicBezTo>
                    <a:pt x="1376569" y="2457347"/>
                    <a:pt x="1414677" y="2434837"/>
                    <a:pt x="1442983" y="2394203"/>
                  </a:cubicBezTo>
                  <a:cubicBezTo>
                    <a:pt x="1464937" y="2362923"/>
                    <a:pt x="1473637" y="2329159"/>
                    <a:pt x="1490067" y="2301095"/>
                  </a:cubicBezTo>
                  <a:cubicBezTo>
                    <a:pt x="1447263" y="2374763"/>
                    <a:pt x="1345501" y="2413351"/>
                    <a:pt x="1283367" y="2469479"/>
                  </a:cubicBezTo>
                  <a:cubicBezTo>
                    <a:pt x="1281435" y="2441561"/>
                    <a:pt x="1294275" y="2362923"/>
                    <a:pt x="1272459" y="2337052"/>
                  </a:cubicBezTo>
                  <a:cubicBezTo>
                    <a:pt x="1256995" y="2318489"/>
                    <a:pt x="1263623" y="2273177"/>
                    <a:pt x="1248435" y="2266454"/>
                  </a:cubicBezTo>
                  <a:cubicBezTo>
                    <a:pt x="1163103" y="2228597"/>
                    <a:pt x="1082881" y="2209741"/>
                    <a:pt x="990645" y="2214711"/>
                  </a:cubicBezTo>
                  <a:cubicBezTo>
                    <a:pt x="874109" y="2220704"/>
                    <a:pt x="757297" y="2288086"/>
                    <a:pt x="643247" y="2308257"/>
                  </a:cubicBezTo>
                  <a:cubicBezTo>
                    <a:pt x="586083" y="2318489"/>
                    <a:pt x="580283" y="2385725"/>
                    <a:pt x="517597" y="2388064"/>
                  </a:cubicBezTo>
                  <a:cubicBezTo>
                    <a:pt x="464161" y="2390257"/>
                    <a:pt x="410173" y="2381779"/>
                    <a:pt x="356599" y="2384117"/>
                  </a:cubicBezTo>
                  <a:cubicBezTo>
                    <a:pt x="270027" y="2387772"/>
                    <a:pt x="198365" y="2467432"/>
                    <a:pt x="105991" y="2477371"/>
                  </a:cubicBezTo>
                  <a:cubicBezTo>
                    <a:pt x="70643" y="2481172"/>
                    <a:pt x="-10131" y="2416567"/>
                    <a:pt x="1053" y="2379148"/>
                  </a:cubicBezTo>
                  <a:cubicBezTo>
                    <a:pt x="7819" y="2356931"/>
                    <a:pt x="46205" y="2364970"/>
                    <a:pt x="63325" y="2331498"/>
                  </a:cubicBezTo>
                  <a:cubicBezTo>
                    <a:pt x="99779" y="2260899"/>
                    <a:pt x="103229" y="2214126"/>
                    <a:pt x="88455" y="2139874"/>
                  </a:cubicBezTo>
                  <a:cubicBezTo>
                    <a:pt x="77547" y="2085792"/>
                    <a:pt x="107235" y="2038727"/>
                    <a:pt x="88455" y="1982891"/>
                  </a:cubicBezTo>
                  <a:cubicBezTo>
                    <a:pt x="80585" y="1959760"/>
                    <a:pt x="67743" y="1846847"/>
                    <a:pt x="56573" y="1790479"/>
                  </a:cubicBezTo>
                  <a:lnTo>
                    <a:pt x="51213" y="1767920"/>
                  </a:lnTo>
                  <a:lnTo>
                    <a:pt x="54005" y="1776176"/>
                  </a:lnTo>
                  <a:cubicBezTo>
                    <a:pt x="56871" y="1784982"/>
                    <a:pt x="60151" y="1794263"/>
                    <a:pt x="64293" y="1796821"/>
                  </a:cubicBezTo>
                  <a:cubicBezTo>
                    <a:pt x="75891" y="1803984"/>
                    <a:pt x="71059" y="1763057"/>
                    <a:pt x="70921" y="1763642"/>
                  </a:cubicBezTo>
                  <a:cubicBezTo>
                    <a:pt x="74095" y="1748148"/>
                    <a:pt x="96603" y="1832340"/>
                    <a:pt x="113309" y="1812315"/>
                  </a:cubicBezTo>
                  <a:cubicBezTo>
                    <a:pt x="159565" y="1756626"/>
                    <a:pt x="49933" y="1680473"/>
                    <a:pt x="118281" y="1609583"/>
                  </a:cubicBezTo>
                  <a:cubicBezTo>
                    <a:pt x="137611" y="1589504"/>
                    <a:pt x="125967" y="1511231"/>
                    <a:pt x="151523" y="1491977"/>
                  </a:cubicBezTo>
                  <a:lnTo>
                    <a:pt x="155431" y="1490726"/>
                  </a:lnTo>
                  <a:lnTo>
                    <a:pt x="155493" y="1491827"/>
                  </a:lnTo>
                  <a:cubicBezTo>
                    <a:pt x="156631" y="1503978"/>
                    <a:pt x="159635" y="1519764"/>
                    <a:pt x="167711" y="1517790"/>
                  </a:cubicBezTo>
                  <a:cubicBezTo>
                    <a:pt x="209273" y="1507266"/>
                    <a:pt x="286457" y="1425267"/>
                    <a:pt x="324567" y="1397788"/>
                  </a:cubicBezTo>
                  <a:cubicBezTo>
                    <a:pt x="360881" y="1371770"/>
                    <a:pt x="401061" y="1392526"/>
                    <a:pt x="443587" y="1371624"/>
                  </a:cubicBezTo>
                  <a:cubicBezTo>
                    <a:pt x="457947" y="1364608"/>
                    <a:pt x="511659" y="1333767"/>
                    <a:pt x="527539" y="1334936"/>
                  </a:cubicBezTo>
                  <a:cubicBezTo>
                    <a:pt x="645179" y="1343268"/>
                    <a:pt x="648355" y="1289771"/>
                    <a:pt x="711731" y="1230573"/>
                  </a:cubicBezTo>
                  <a:cubicBezTo>
                    <a:pt x="719187" y="1223558"/>
                    <a:pt x="811009" y="1057951"/>
                    <a:pt x="816669" y="1069206"/>
                  </a:cubicBezTo>
                  <a:cubicBezTo>
                    <a:pt x="826473" y="1094347"/>
                    <a:pt x="836001" y="1119195"/>
                    <a:pt x="847185" y="1143751"/>
                  </a:cubicBezTo>
                  <a:cubicBezTo>
                    <a:pt x="850637" y="1129719"/>
                    <a:pt x="853951" y="1115541"/>
                    <a:pt x="857265" y="1101363"/>
                  </a:cubicBezTo>
                  <a:cubicBezTo>
                    <a:pt x="875767" y="1139220"/>
                    <a:pt x="819845" y="1034418"/>
                    <a:pt x="887917" y="1053712"/>
                  </a:cubicBezTo>
                  <a:cubicBezTo>
                    <a:pt x="933483" y="1066575"/>
                    <a:pt x="907247" y="1000800"/>
                    <a:pt x="945495" y="980337"/>
                  </a:cubicBezTo>
                  <a:cubicBezTo>
                    <a:pt x="994373" y="954173"/>
                    <a:pt x="1178015" y="765034"/>
                    <a:pt x="1182847" y="954319"/>
                  </a:cubicBezTo>
                  <a:cubicBezTo>
                    <a:pt x="1182847" y="934733"/>
                    <a:pt x="1293999" y="958558"/>
                    <a:pt x="1286129" y="935172"/>
                  </a:cubicBezTo>
                  <a:cubicBezTo>
                    <a:pt x="1267489" y="879190"/>
                    <a:pt x="1334455" y="796460"/>
                    <a:pt x="1387339" y="761380"/>
                  </a:cubicBezTo>
                  <a:cubicBezTo>
                    <a:pt x="1442293" y="725131"/>
                    <a:pt x="1558553" y="765180"/>
                    <a:pt x="1461209" y="686397"/>
                  </a:cubicBezTo>
                  <a:cubicBezTo>
                    <a:pt x="1447817" y="675580"/>
                    <a:pt x="1492415" y="660087"/>
                    <a:pt x="1510089" y="677919"/>
                  </a:cubicBezTo>
                  <a:cubicBezTo>
                    <a:pt x="1530661" y="698236"/>
                    <a:pt x="1554549" y="713730"/>
                    <a:pt x="1581889" y="724400"/>
                  </a:cubicBezTo>
                  <a:cubicBezTo>
                    <a:pt x="1588931" y="727762"/>
                    <a:pt x="1667081" y="756556"/>
                    <a:pt x="1673295" y="755241"/>
                  </a:cubicBezTo>
                  <a:cubicBezTo>
                    <a:pt x="1713613" y="746033"/>
                    <a:pt x="1745095" y="705398"/>
                    <a:pt x="1780303" y="751587"/>
                  </a:cubicBezTo>
                  <a:cubicBezTo>
                    <a:pt x="1800739" y="778628"/>
                    <a:pt x="1709333" y="826862"/>
                    <a:pt x="1709333" y="861942"/>
                  </a:cubicBezTo>
                  <a:cubicBezTo>
                    <a:pt x="1709333" y="933418"/>
                    <a:pt x="1644437" y="929763"/>
                    <a:pt x="1706295" y="1000362"/>
                  </a:cubicBezTo>
                  <a:cubicBezTo>
                    <a:pt x="1725349" y="1022141"/>
                    <a:pt x="1805985" y="1073591"/>
                    <a:pt x="1832497" y="1086746"/>
                  </a:cubicBezTo>
                  <a:cubicBezTo>
                    <a:pt x="1885931" y="1113348"/>
                    <a:pt x="1911891" y="1188039"/>
                    <a:pt x="1984933" y="1152667"/>
                  </a:cubicBezTo>
                  <a:cubicBezTo>
                    <a:pt x="2062945" y="1114956"/>
                    <a:pt x="2069021" y="950373"/>
                    <a:pt x="2075925" y="878898"/>
                  </a:cubicBezTo>
                  <a:cubicBezTo>
                    <a:pt x="2079239" y="844110"/>
                    <a:pt x="2096499" y="764011"/>
                    <a:pt x="2115001" y="736970"/>
                  </a:cubicBezTo>
                  <a:cubicBezTo>
                    <a:pt x="2147189" y="690106"/>
                    <a:pt x="2162983" y="646838"/>
                    <a:pt x="2175863" y="654486"/>
                  </a:cubicBezTo>
                  <a:close/>
                  <a:moveTo>
                    <a:pt x="2676833" y="280931"/>
                  </a:moveTo>
                  <a:cubicBezTo>
                    <a:pt x="2665649" y="276547"/>
                    <a:pt x="2711767" y="294525"/>
                    <a:pt x="2676833" y="280931"/>
                  </a:cubicBezTo>
                  <a:close/>
                  <a:moveTo>
                    <a:pt x="2744905" y="27918"/>
                  </a:moveTo>
                  <a:cubicBezTo>
                    <a:pt x="2787983" y="47504"/>
                    <a:pt x="2972315" y="139150"/>
                    <a:pt x="2897065" y="205802"/>
                  </a:cubicBezTo>
                  <a:cubicBezTo>
                    <a:pt x="2887537" y="196009"/>
                    <a:pt x="2883257" y="183585"/>
                    <a:pt x="2884361" y="168530"/>
                  </a:cubicBezTo>
                  <a:cubicBezTo>
                    <a:pt x="2886709" y="246144"/>
                    <a:pt x="2735929" y="303880"/>
                    <a:pt x="2676833" y="280931"/>
                  </a:cubicBezTo>
                  <a:cubicBezTo>
                    <a:pt x="2665649" y="276547"/>
                    <a:pt x="2600477" y="253891"/>
                    <a:pt x="2605033" y="241028"/>
                  </a:cubicBezTo>
                  <a:cubicBezTo>
                    <a:pt x="2692159" y="233135"/>
                    <a:pt x="2737725" y="231527"/>
                    <a:pt x="2813391" y="198494"/>
                  </a:cubicBezTo>
                  <a:cubicBezTo>
                    <a:pt x="2826369" y="192793"/>
                    <a:pt x="2832307" y="85946"/>
                    <a:pt x="2879667" y="154498"/>
                  </a:cubicBezTo>
                  <a:cubicBezTo>
                    <a:pt x="2854537" y="87846"/>
                    <a:pt x="2770311" y="88284"/>
                    <a:pt x="2744905" y="27918"/>
                  </a:cubicBezTo>
                  <a:close/>
                  <a:moveTo>
                    <a:pt x="2107545" y="0"/>
                  </a:moveTo>
                  <a:cubicBezTo>
                    <a:pt x="2148691" y="4970"/>
                    <a:pt x="2364505" y="75129"/>
                    <a:pt x="2372927" y="113279"/>
                  </a:cubicBezTo>
                  <a:cubicBezTo>
                    <a:pt x="2407859" y="103632"/>
                    <a:pt x="2469167" y="184462"/>
                    <a:pt x="2451215" y="216472"/>
                  </a:cubicBezTo>
                  <a:cubicBezTo>
                    <a:pt x="2507965" y="210772"/>
                    <a:pt x="2595229" y="276693"/>
                    <a:pt x="2580179" y="337059"/>
                  </a:cubicBezTo>
                  <a:cubicBezTo>
                    <a:pt x="2560159" y="339983"/>
                    <a:pt x="2539585" y="336621"/>
                    <a:pt x="2519979" y="339983"/>
                  </a:cubicBezTo>
                  <a:cubicBezTo>
                    <a:pt x="2527573" y="361323"/>
                    <a:pt x="2605171" y="481472"/>
                    <a:pt x="2613455" y="483518"/>
                  </a:cubicBezTo>
                  <a:cubicBezTo>
                    <a:pt x="2638861" y="480595"/>
                    <a:pt x="2663715" y="493165"/>
                    <a:pt x="2650459" y="524591"/>
                  </a:cubicBezTo>
                  <a:cubicBezTo>
                    <a:pt x="2688845" y="525175"/>
                    <a:pt x="2787017" y="640208"/>
                    <a:pt x="2705829" y="640208"/>
                  </a:cubicBezTo>
                  <a:cubicBezTo>
                    <a:pt x="2632235" y="640208"/>
                    <a:pt x="2503823" y="576772"/>
                    <a:pt x="2468751" y="522106"/>
                  </a:cubicBezTo>
                  <a:cubicBezTo>
                    <a:pt x="2402889" y="439668"/>
                    <a:pt x="2361881" y="379448"/>
                    <a:pt x="2253629" y="455015"/>
                  </a:cubicBezTo>
                  <a:cubicBezTo>
                    <a:pt x="2298779" y="545492"/>
                    <a:pt x="2126875" y="541107"/>
                    <a:pt x="2078273" y="510851"/>
                  </a:cubicBezTo>
                  <a:cubicBezTo>
                    <a:pt x="2089733" y="463493"/>
                    <a:pt x="2112377" y="359277"/>
                    <a:pt x="2072335" y="324781"/>
                  </a:cubicBezTo>
                  <a:cubicBezTo>
                    <a:pt x="2126737" y="245705"/>
                    <a:pt x="2101607" y="94423"/>
                    <a:pt x="2107545" y="0"/>
                  </a:cubicBezTo>
                  <a:close/>
                </a:path>
              </a:pathLst>
            </a:custGeom>
            <a:solidFill>
              <a:schemeClr val="bg1">
                <a:lumMod val="85000"/>
              </a:schemeClr>
            </a:solidFill>
            <a:ln w="12700" cap="flat">
              <a:noFill/>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22" name="Shape 4474">
              <a:extLst>
                <a:ext uri="{FF2B5EF4-FFF2-40B4-BE49-F238E27FC236}">
                  <a16:creationId xmlns:a16="http://schemas.microsoft.com/office/drawing/2014/main" id="{8E78E4FC-5579-4472-A8CB-C9A116F20CD8}"/>
                </a:ext>
              </a:extLst>
            </p:cNvPr>
            <p:cNvSpPr/>
            <p:nvPr/>
          </p:nvSpPr>
          <p:spPr>
            <a:xfrm flipV="1">
              <a:off x="2440603" y="4281459"/>
              <a:ext cx="3292322" cy="1293564"/>
            </a:xfrm>
            <a:prstGeom prst="line">
              <a:avLst/>
            </a:prstGeom>
            <a:noFill/>
            <a:ln w="19050" cap="flat">
              <a:solidFill>
                <a:srgbClr val="B9B9B9"/>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24" name="Shape 4475">
              <a:extLst>
                <a:ext uri="{FF2B5EF4-FFF2-40B4-BE49-F238E27FC236}">
                  <a16:creationId xmlns:a16="http://schemas.microsoft.com/office/drawing/2014/main" id="{BF96CB25-2947-4472-9F33-690BE8EA6F05}"/>
                </a:ext>
              </a:extLst>
            </p:cNvPr>
            <p:cNvSpPr/>
            <p:nvPr/>
          </p:nvSpPr>
          <p:spPr>
            <a:xfrm>
              <a:off x="899405" y="4121384"/>
              <a:ext cx="4833520" cy="148193"/>
            </a:xfrm>
            <a:prstGeom prst="line">
              <a:avLst/>
            </a:prstGeom>
            <a:noFill/>
            <a:ln w="19050" cap="flat">
              <a:solidFill>
                <a:srgbClr val="B9B9B9"/>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25" name="Shape 4476">
              <a:extLst>
                <a:ext uri="{FF2B5EF4-FFF2-40B4-BE49-F238E27FC236}">
                  <a16:creationId xmlns:a16="http://schemas.microsoft.com/office/drawing/2014/main" id="{2DAAF6AD-96FA-4E1B-A281-D72E4F4B596F}"/>
                </a:ext>
              </a:extLst>
            </p:cNvPr>
            <p:cNvSpPr/>
            <p:nvPr/>
          </p:nvSpPr>
          <p:spPr>
            <a:xfrm flipH="1" flipV="1">
              <a:off x="3584448" y="3840480"/>
              <a:ext cx="2123121" cy="420336"/>
            </a:xfrm>
            <a:prstGeom prst="line">
              <a:avLst/>
            </a:prstGeom>
            <a:noFill/>
            <a:ln w="19050" cap="flat">
              <a:solidFill>
                <a:srgbClr val="B9B9B9"/>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26" name="Shape 4477">
              <a:extLst>
                <a:ext uri="{FF2B5EF4-FFF2-40B4-BE49-F238E27FC236}">
                  <a16:creationId xmlns:a16="http://schemas.microsoft.com/office/drawing/2014/main" id="{9ECDDE81-7AFF-46BA-9EC9-F10C9AF51C92}"/>
                </a:ext>
              </a:extLst>
            </p:cNvPr>
            <p:cNvSpPr/>
            <p:nvPr/>
          </p:nvSpPr>
          <p:spPr>
            <a:xfrm flipH="1" flipV="1">
              <a:off x="5687568" y="4261104"/>
              <a:ext cx="749808" cy="1572768"/>
            </a:xfrm>
            <a:prstGeom prst="line">
              <a:avLst/>
            </a:prstGeom>
            <a:noFill/>
            <a:ln w="19050" cap="flat">
              <a:solidFill>
                <a:srgbClr val="B9B9B9"/>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27" name="Shape 4480">
              <a:extLst>
                <a:ext uri="{FF2B5EF4-FFF2-40B4-BE49-F238E27FC236}">
                  <a16:creationId xmlns:a16="http://schemas.microsoft.com/office/drawing/2014/main" id="{27AA88AA-CA43-4E66-9713-49C2C1F74840}"/>
                </a:ext>
              </a:extLst>
            </p:cNvPr>
            <p:cNvSpPr/>
            <p:nvPr/>
          </p:nvSpPr>
          <p:spPr>
            <a:xfrm>
              <a:off x="2393991" y="5509160"/>
              <a:ext cx="118433" cy="118434"/>
            </a:xfrm>
            <a:prstGeom prst="ellipse">
              <a:avLst/>
            </a:prstGeom>
            <a:solidFill>
              <a:srgbClr val="7C6992"/>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8" name="Shape 4480">
              <a:extLst>
                <a:ext uri="{FF2B5EF4-FFF2-40B4-BE49-F238E27FC236}">
                  <a16:creationId xmlns:a16="http://schemas.microsoft.com/office/drawing/2014/main" id="{5963DB0C-C645-4CAB-9BBF-3D76662DD547}"/>
                </a:ext>
              </a:extLst>
            </p:cNvPr>
            <p:cNvSpPr/>
            <p:nvPr/>
          </p:nvSpPr>
          <p:spPr>
            <a:xfrm>
              <a:off x="857799" y="4073552"/>
              <a:ext cx="118433" cy="118434"/>
            </a:xfrm>
            <a:prstGeom prst="ellipse">
              <a:avLst/>
            </a:prstGeom>
            <a:solidFill>
              <a:srgbClr val="8F7EA3"/>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9" name="Shape 4476">
              <a:extLst>
                <a:ext uri="{FF2B5EF4-FFF2-40B4-BE49-F238E27FC236}">
                  <a16:creationId xmlns:a16="http://schemas.microsoft.com/office/drawing/2014/main" id="{0C03622C-0E20-4BC0-A1E9-DF2A17C9F438}"/>
                </a:ext>
              </a:extLst>
            </p:cNvPr>
            <p:cNvSpPr/>
            <p:nvPr/>
          </p:nvSpPr>
          <p:spPr>
            <a:xfrm flipH="1">
              <a:off x="5714999" y="4169664"/>
              <a:ext cx="365760" cy="109728"/>
            </a:xfrm>
            <a:prstGeom prst="line">
              <a:avLst/>
            </a:prstGeom>
            <a:noFill/>
            <a:ln w="19050" cap="flat">
              <a:solidFill>
                <a:srgbClr val="B9B9B9"/>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30" name="Shape 4492">
              <a:extLst>
                <a:ext uri="{FF2B5EF4-FFF2-40B4-BE49-F238E27FC236}">
                  <a16:creationId xmlns:a16="http://schemas.microsoft.com/office/drawing/2014/main" id="{1B2C141C-ADB1-440E-BE94-352A2EAFF31A}"/>
                </a:ext>
              </a:extLst>
            </p:cNvPr>
            <p:cNvSpPr/>
            <p:nvPr/>
          </p:nvSpPr>
          <p:spPr>
            <a:xfrm>
              <a:off x="6047794" y="4109978"/>
              <a:ext cx="118434" cy="118434"/>
            </a:xfrm>
            <a:prstGeom prst="ellipse">
              <a:avLst/>
            </a:prstGeom>
            <a:solidFill>
              <a:srgbClr val="8F7EA3"/>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31" name="Shape 4492">
              <a:extLst>
                <a:ext uri="{FF2B5EF4-FFF2-40B4-BE49-F238E27FC236}">
                  <a16:creationId xmlns:a16="http://schemas.microsoft.com/office/drawing/2014/main" id="{C5C83AFE-969A-4491-949F-61BD8722B63D}"/>
                </a:ext>
              </a:extLst>
            </p:cNvPr>
            <p:cNvSpPr/>
            <p:nvPr/>
          </p:nvSpPr>
          <p:spPr>
            <a:xfrm>
              <a:off x="5642982" y="4219516"/>
              <a:ext cx="118434" cy="118434"/>
            </a:xfrm>
            <a:prstGeom prst="ellipse">
              <a:avLst/>
            </a:prstGeom>
            <a:solidFill>
              <a:schemeClr val="bg1">
                <a:lumMod val="50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32" name="Shape 4480">
              <a:extLst>
                <a:ext uri="{FF2B5EF4-FFF2-40B4-BE49-F238E27FC236}">
                  <a16:creationId xmlns:a16="http://schemas.microsoft.com/office/drawing/2014/main" id="{C5D70743-0A8C-43E2-9D7F-8A1BFA73F4FB}"/>
                </a:ext>
              </a:extLst>
            </p:cNvPr>
            <p:cNvSpPr/>
            <p:nvPr/>
          </p:nvSpPr>
          <p:spPr>
            <a:xfrm>
              <a:off x="6392967" y="5786528"/>
              <a:ext cx="118433" cy="118434"/>
            </a:xfrm>
            <a:prstGeom prst="ellipse">
              <a:avLst/>
            </a:prstGeom>
            <a:solidFill>
              <a:srgbClr val="7C6992"/>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33" name="Shape 4492">
              <a:extLst>
                <a:ext uri="{FF2B5EF4-FFF2-40B4-BE49-F238E27FC236}">
                  <a16:creationId xmlns:a16="http://schemas.microsoft.com/office/drawing/2014/main" id="{D6B7A449-AA9C-4715-A4A0-6B1DD1D6F58A}"/>
                </a:ext>
              </a:extLst>
            </p:cNvPr>
            <p:cNvSpPr/>
            <p:nvPr/>
          </p:nvSpPr>
          <p:spPr>
            <a:xfrm>
              <a:off x="3520494" y="3773428"/>
              <a:ext cx="118434" cy="118434"/>
            </a:xfrm>
            <a:prstGeom prst="ellipse">
              <a:avLst/>
            </a:prstGeom>
            <a:solidFill>
              <a:schemeClr val="tx2">
                <a:lumMod val="60000"/>
                <a:lumOff val="40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grpSp>
    </p:spTree>
    <p:extLst>
      <p:ext uri="{BB962C8B-B14F-4D97-AF65-F5344CB8AC3E}">
        <p14:creationId xmlns:p14="http://schemas.microsoft.com/office/powerpoint/2010/main" val="311456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lume, drinnen, klein, Tisch enthält.&#10;&#10;Automatisch generierte Beschreibung">
            <a:extLst>
              <a:ext uri="{FF2B5EF4-FFF2-40B4-BE49-F238E27FC236}">
                <a16:creationId xmlns:a16="http://schemas.microsoft.com/office/drawing/2014/main" id="{92191744-EC38-4672-A54C-241C3CEEC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44" r="516"/>
          <a:stretch/>
        </p:blipFill>
        <p:spPr>
          <a:xfrm>
            <a:off x="7082534" y="-216574"/>
            <a:ext cx="5014215" cy="7301582"/>
          </a:xfrm>
          <a:prstGeom prst="rect">
            <a:avLst/>
          </a:prstGeom>
        </p:spPr>
      </p:pic>
      <p:sp>
        <p:nvSpPr>
          <p:cNvPr id="3" name="Foliennummernplatzhalter 2">
            <a:extLst>
              <a:ext uri="{FF2B5EF4-FFF2-40B4-BE49-F238E27FC236}">
                <a16:creationId xmlns:a16="http://schemas.microsoft.com/office/drawing/2014/main" id="{EEEE0DC9-2511-43CE-BD35-B8FA2E396C51}"/>
              </a:ext>
            </a:extLst>
          </p:cNvPr>
          <p:cNvSpPr>
            <a:spLocks noGrp="1"/>
          </p:cNvSpPr>
          <p:nvPr>
            <p:ph type="sldNum" sz="quarter" idx="12"/>
          </p:nvPr>
        </p:nvSpPr>
        <p:spPr/>
        <p:txBody>
          <a:bodyPr/>
          <a:lstStyle/>
          <a:p>
            <a:fld id="{92704358-4DA2-3D42-BACF-1F81AB9D7F07}" type="slidenum">
              <a:rPr lang="en-US" smtClean="0"/>
              <a:t>23</a:t>
            </a:fld>
            <a:endParaRPr lang="en-US"/>
          </a:p>
        </p:txBody>
      </p:sp>
      <p:sp>
        <p:nvSpPr>
          <p:cNvPr id="6" name="Titel 5">
            <a:extLst>
              <a:ext uri="{FF2B5EF4-FFF2-40B4-BE49-F238E27FC236}">
                <a16:creationId xmlns:a16="http://schemas.microsoft.com/office/drawing/2014/main" id="{617DE328-2657-4317-8FEA-F52E23381C29}"/>
              </a:ext>
            </a:extLst>
          </p:cNvPr>
          <p:cNvSpPr>
            <a:spLocks noGrp="1"/>
          </p:cNvSpPr>
          <p:nvPr>
            <p:ph type="title"/>
          </p:nvPr>
        </p:nvSpPr>
        <p:spPr>
          <a:xfrm>
            <a:off x="470187" y="513144"/>
            <a:ext cx="9678988" cy="553998"/>
          </a:xfrm>
        </p:spPr>
        <p:txBody>
          <a:bodyPr/>
          <a:lstStyle/>
          <a:p>
            <a:r>
              <a:rPr lang="en-US" sz="4000" dirty="0"/>
              <a:t>Enforcement</a:t>
            </a:r>
          </a:p>
        </p:txBody>
      </p:sp>
      <p:cxnSp>
        <p:nvCxnSpPr>
          <p:cNvPr id="11" name="Straight Connector 6">
            <a:extLst>
              <a:ext uri="{FF2B5EF4-FFF2-40B4-BE49-F238E27FC236}">
                <a16:creationId xmlns:a16="http://schemas.microsoft.com/office/drawing/2014/main" id="{BA2FE59E-6E75-4CB6-A091-2147A9BE7D3B}"/>
              </a:ext>
            </a:extLst>
          </p:cNvPr>
          <p:cNvCxnSpPr/>
          <p:nvPr/>
        </p:nvCxnSpPr>
        <p:spPr>
          <a:xfrm>
            <a:off x="493506" y="1536670"/>
            <a:ext cx="676900" cy="0"/>
          </a:xfrm>
          <a:prstGeom prst="line">
            <a:avLst/>
          </a:prstGeom>
          <a:ln w="4572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2DA0D81D-EEB9-4529-9925-3110E288B618}"/>
              </a:ext>
            </a:extLst>
          </p:cNvPr>
          <p:cNvSpPr/>
          <p:nvPr/>
        </p:nvSpPr>
        <p:spPr>
          <a:xfrm>
            <a:off x="7082535" y="-409082"/>
            <a:ext cx="5014214" cy="7686597"/>
          </a:xfrm>
          <a:prstGeom prst="rect">
            <a:avLst/>
          </a:prstGeom>
          <a:solidFill>
            <a:srgbClr val="7C6992">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93"/>
          </a:p>
        </p:txBody>
      </p:sp>
      <p:sp>
        <p:nvSpPr>
          <p:cNvPr id="8" name="Text Placeholder 3">
            <a:extLst>
              <a:ext uri="{FF2B5EF4-FFF2-40B4-BE49-F238E27FC236}">
                <a16:creationId xmlns:a16="http://schemas.microsoft.com/office/drawing/2014/main" id="{B05F6F52-9E56-429B-A590-64C3B95E974C}"/>
              </a:ext>
            </a:extLst>
          </p:cNvPr>
          <p:cNvSpPr>
            <a:spLocks noGrp="1"/>
          </p:cNvSpPr>
          <p:nvPr>
            <p:ph type="body" sz="quarter" idx="13"/>
          </p:nvPr>
        </p:nvSpPr>
        <p:spPr>
          <a:xfrm>
            <a:off x="470187" y="1871599"/>
            <a:ext cx="5791465" cy="4578891"/>
          </a:xfrm>
        </p:spPr>
        <p:txBody>
          <a:bodyPr numCol="1"/>
          <a:lstStyle/>
          <a:p>
            <a:pPr algn="just">
              <a:spcAft>
                <a:spcPts val="1200"/>
              </a:spcAft>
              <a:buSzPct val="125000"/>
            </a:pPr>
            <a:r>
              <a:rPr lang="en-GB" sz="2000" dirty="0"/>
              <a:t>A PBR title without effective enforcement mechanisms is worthless! Breeders need:</a:t>
            </a:r>
          </a:p>
          <a:p>
            <a:pPr marL="342900" indent="-342900" algn="just">
              <a:spcAft>
                <a:spcPts val="1200"/>
              </a:spcAft>
              <a:buSzPct val="125000"/>
              <a:buFont typeface="Arial" panose="020B0604020202020204" pitchFamily="34" charset="0"/>
              <a:buChar char="•"/>
            </a:pPr>
            <a:r>
              <a:rPr lang="en-GB" sz="2000" dirty="0"/>
              <a:t>Sufficient information and access to premises</a:t>
            </a:r>
          </a:p>
          <a:p>
            <a:pPr marL="342900" indent="-342900" algn="just">
              <a:spcAft>
                <a:spcPts val="1200"/>
              </a:spcAft>
              <a:buSzPct val="125000"/>
              <a:buFont typeface="Arial" panose="020B0604020202020204" pitchFamily="34" charset="0"/>
              <a:buChar char="•"/>
            </a:pPr>
            <a:r>
              <a:rPr lang="en-GB" sz="2000" dirty="0"/>
              <a:t>Fast and reliable proceedings</a:t>
            </a:r>
          </a:p>
          <a:p>
            <a:pPr marL="342900" indent="-342900" algn="just">
              <a:spcAft>
                <a:spcPts val="1200"/>
              </a:spcAft>
              <a:buSzPct val="125000"/>
              <a:buFont typeface="Arial" panose="020B0604020202020204" pitchFamily="34" charset="0"/>
              <a:buChar char="•"/>
            </a:pPr>
            <a:r>
              <a:rPr lang="en-GB" sz="2000" dirty="0"/>
              <a:t>Specialized Courts</a:t>
            </a:r>
          </a:p>
          <a:p>
            <a:pPr marL="342900" indent="-342900" algn="just">
              <a:spcAft>
                <a:spcPts val="1200"/>
              </a:spcAft>
              <a:buSzPct val="125000"/>
              <a:buFont typeface="Arial" panose="020B0604020202020204" pitchFamily="34" charset="0"/>
              <a:buChar char="•"/>
            </a:pPr>
            <a:r>
              <a:rPr lang="en-GB" sz="2000" dirty="0"/>
              <a:t>Full compensation of costs of proceedings</a:t>
            </a:r>
          </a:p>
          <a:p>
            <a:pPr marL="342900" indent="-342900" algn="just">
              <a:spcAft>
                <a:spcPts val="1200"/>
              </a:spcAft>
              <a:buSzPct val="125000"/>
              <a:buFont typeface="Arial" panose="020B0604020202020204" pitchFamily="34" charset="0"/>
              <a:buChar char="•"/>
            </a:pPr>
            <a:r>
              <a:rPr lang="en-GB" sz="2000" dirty="0"/>
              <a:t>Effective border measures</a:t>
            </a:r>
          </a:p>
          <a:p>
            <a:pPr marL="342900" indent="-342900" algn="just">
              <a:spcAft>
                <a:spcPts val="1200"/>
              </a:spcAft>
              <a:buSzPct val="125000"/>
              <a:buFont typeface="Arial" panose="020B0604020202020204" pitchFamily="34" charset="0"/>
              <a:buChar char="•"/>
            </a:pPr>
            <a:r>
              <a:rPr lang="en-GB" sz="2000" dirty="0"/>
              <a:t>Deterrent sanctions and damages</a:t>
            </a:r>
          </a:p>
          <a:p>
            <a:pPr algn="just">
              <a:spcAft>
                <a:spcPts val="1200"/>
              </a:spcAft>
              <a:buSzPct val="125000"/>
            </a:pPr>
            <a:endParaRPr lang="en-GB" sz="2000" dirty="0"/>
          </a:p>
        </p:txBody>
      </p:sp>
      <p:sp>
        <p:nvSpPr>
          <p:cNvPr id="18" name="TextBox 5">
            <a:extLst>
              <a:ext uri="{FF2B5EF4-FFF2-40B4-BE49-F238E27FC236}">
                <a16:creationId xmlns:a16="http://schemas.microsoft.com/office/drawing/2014/main" id="{AA2DBB68-4ADE-407F-9D7D-1FD9FAC97B37}"/>
              </a:ext>
            </a:extLst>
          </p:cNvPr>
          <p:cNvSpPr txBox="1"/>
          <p:nvPr/>
        </p:nvSpPr>
        <p:spPr>
          <a:xfrm>
            <a:off x="6454699" y="2535108"/>
            <a:ext cx="6269883" cy="1733808"/>
          </a:xfrm>
          <a:prstGeom prst="rect">
            <a:avLst/>
          </a:prstGeom>
          <a:noFill/>
          <a:effectLst>
            <a:outerShdw blurRad="50800" dist="38100" dir="5400000" algn="t" rotWithShape="0">
              <a:prstClr val="black">
                <a:alpha val="40000"/>
              </a:prstClr>
            </a:outerShdw>
          </a:effectLst>
        </p:spPr>
        <p:txBody>
          <a:bodyPr wrap="square" lIns="45360" tIns="0" rIns="0" bIns="0" rtlCol="0">
            <a:spAutoFit/>
          </a:bodyPr>
          <a:lstStyle/>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Effective </a:t>
            </a:r>
          </a:p>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enforcement </a:t>
            </a:r>
          </a:p>
          <a:p>
            <a:pPr algn="ctr" defTabSz="907176">
              <a:spcBef>
                <a:spcPts val="992"/>
              </a:spcBef>
            </a:pPr>
            <a:r>
              <a:rPr lang="en-GB" sz="3200" b="1" dirty="0">
                <a:solidFill>
                  <a:schemeClr val="bg1"/>
                </a:solidFill>
                <a:latin typeface="Noto Serif KR" panose="02020400000000000000" pitchFamily="18" charset="-128"/>
                <a:ea typeface="Noto Serif KR" panose="02020400000000000000" pitchFamily="18" charset="-128"/>
              </a:rPr>
              <a:t>mechanisms</a:t>
            </a:r>
          </a:p>
        </p:txBody>
      </p:sp>
      <p:sp>
        <p:nvSpPr>
          <p:cNvPr id="23" name="TextBox 11">
            <a:extLst>
              <a:ext uri="{FF2B5EF4-FFF2-40B4-BE49-F238E27FC236}">
                <a16:creationId xmlns:a16="http://schemas.microsoft.com/office/drawing/2014/main" id="{D8BAF17F-3DEE-4369-AB04-F04FBCB97E46}"/>
              </a:ext>
            </a:extLst>
          </p:cNvPr>
          <p:cNvSpPr txBox="1"/>
          <p:nvPr/>
        </p:nvSpPr>
        <p:spPr>
          <a:xfrm rot="16200000">
            <a:off x="11288757" y="5881030"/>
            <a:ext cx="1486304" cy="200055"/>
          </a:xfrm>
          <a:prstGeom prst="rect">
            <a:avLst/>
          </a:prstGeom>
          <a:noFill/>
        </p:spPr>
        <p:txBody>
          <a:bodyPr wrap="none" rtlCol="0" anchor="ctr">
            <a:spAutoFit/>
          </a:bodyPr>
          <a:lstStyle/>
          <a:p>
            <a:pPr algn="ctr"/>
            <a:r>
              <a:rPr lang="en-US" sz="700" b="1" dirty="0">
                <a:solidFill>
                  <a:schemeClr val="bg1">
                    <a:lumMod val="75000"/>
                  </a:schemeClr>
                </a:solidFill>
                <a:latin typeface="Noto Serif KR" panose="02020400000000000000" pitchFamily="18" charset="-128"/>
                <a:ea typeface="Noto Serif KR" panose="02020400000000000000" pitchFamily="18" charset="-128"/>
                <a:cs typeface="Poppins" pitchFamily="2" charset="77"/>
              </a:rPr>
              <a:t>Plush Design, Unsplash.com</a:t>
            </a:r>
          </a:p>
        </p:txBody>
      </p:sp>
      <p:pic>
        <p:nvPicPr>
          <p:cNvPr id="14" name="Grafik 13">
            <a:extLst>
              <a:ext uri="{FF2B5EF4-FFF2-40B4-BE49-F238E27FC236}">
                <a16:creationId xmlns:a16="http://schemas.microsoft.com/office/drawing/2014/main" id="{1F591FB5-60C4-49CA-ACCF-ECAD1F07C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412" y="-216574"/>
            <a:ext cx="1686524" cy="1686524"/>
          </a:xfrm>
          <a:prstGeom prst="rect">
            <a:avLst/>
          </a:prstGeom>
        </p:spPr>
      </p:pic>
    </p:spTree>
    <p:extLst>
      <p:ext uri="{BB962C8B-B14F-4D97-AF65-F5344CB8AC3E}">
        <p14:creationId xmlns:p14="http://schemas.microsoft.com/office/powerpoint/2010/main" val="206315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03954" y="446983"/>
            <a:ext cx="8297450" cy="929035"/>
          </a:xfrm>
          <a:prstGeom prst="rect">
            <a:avLst/>
          </a:prstGeom>
        </p:spPr>
        <p:txBody>
          <a:bodyPr vert="horz" lIns="33865" tIns="16933" rIns="33865" bIns="16933" rtlCol="0" anchor="ctr">
            <a:normAutofit/>
          </a:bodyPr>
          <a:lstStyle>
            <a:lvl1pPr algn="ctr" rtl="0" eaLnBrk="1" fontAlgn="base" hangingPunct="1">
              <a:spcBef>
                <a:spcPct val="0"/>
              </a:spcBef>
              <a:spcAft>
                <a:spcPct val="0"/>
              </a:spcAft>
              <a:defRPr sz="3400" b="1" kern="1200">
                <a:solidFill>
                  <a:schemeClr val="tx2"/>
                </a:solidFill>
                <a:latin typeface="+mn-lt"/>
                <a:ea typeface="+mj-ea"/>
                <a:cs typeface="+mj-cs"/>
              </a:defRPr>
            </a:lvl1pPr>
            <a:lvl2pPr algn="ctr" rtl="0" eaLnBrk="1" fontAlgn="base" hangingPunct="1">
              <a:spcBef>
                <a:spcPct val="0"/>
              </a:spcBef>
              <a:spcAft>
                <a:spcPct val="0"/>
              </a:spcAft>
              <a:defRPr sz="4900">
                <a:solidFill>
                  <a:schemeClr val="tx1"/>
                </a:solidFill>
                <a:latin typeface="Calibri" pitchFamily="34" charset="0"/>
              </a:defRPr>
            </a:lvl2pPr>
            <a:lvl3pPr algn="ctr" rtl="0" eaLnBrk="1" fontAlgn="base" hangingPunct="1">
              <a:spcBef>
                <a:spcPct val="0"/>
              </a:spcBef>
              <a:spcAft>
                <a:spcPct val="0"/>
              </a:spcAft>
              <a:defRPr sz="4900">
                <a:solidFill>
                  <a:schemeClr val="tx1"/>
                </a:solidFill>
                <a:latin typeface="Calibri" pitchFamily="34" charset="0"/>
              </a:defRPr>
            </a:lvl3pPr>
            <a:lvl4pPr algn="ctr" rtl="0" eaLnBrk="1" fontAlgn="base" hangingPunct="1">
              <a:spcBef>
                <a:spcPct val="0"/>
              </a:spcBef>
              <a:spcAft>
                <a:spcPct val="0"/>
              </a:spcAft>
              <a:defRPr sz="4900">
                <a:solidFill>
                  <a:schemeClr val="tx1"/>
                </a:solidFill>
                <a:latin typeface="Calibri" pitchFamily="34" charset="0"/>
              </a:defRPr>
            </a:lvl4pPr>
            <a:lvl5pPr algn="ctr" rtl="0" eaLnBrk="1" fontAlgn="base" hangingPunct="1">
              <a:spcBef>
                <a:spcPct val="0"/>
              </a:spcBef>
              <a:spcAft>
                <a:spcPct val="0"/>
              </a:spcAft>
              <a:defRPr sz="4900">
                <a:solidFill>
                  <a:schemeClr val="tx1"/>
                </a:solidFill>
                <a:latin typeface="Calibri" pitchFamily="34" charset="0"/>
              </a:defRPr>
            </a:lvl5pPr>
            <a:lvl6pPr marL="511928" algn="ctr" rtl="0" eaLnBrk="1" fontAlgn="base" hangingPunct="1">
              <a:spcBef>
                <a:spcPct val="0"/>
              </a:spcBef>
              <a:spcAft>
                <a:spcPct val="0"/>
              </a:spcAft>
              <a:defRPr sz="4900">
                <a:solidFill>
                  <a:schemeClr val="tx1"/>
                </a:solidFill>
                <a:latin typeface="Calibri" pitchFamily="34" charset="0"/>
              </a:defRPr>
            </a:lvl6pPr>
            <a:lvl7pPr marL="1023855" algn="ctr" rtl="0" eaLnBrk="1" fontAlgn="base" hangingPunct="1">
              <a:spcBef>
                <a:spcPct val="0"/>
              </a:spcBef>
              <a:spcAft>
                <a:spcPct val="0"/>
              </a:spcAft>
              <a:defRPr sz="4900">
                <a:solidFill>
                  <a:schemeClr val="tx1"/>
                </a:solidFill>
                <a:latin typeface="Calibri" pitchFamily="34" charset="0"/>
              </a:defRPr>
            </a:lvl7pPr>
            <a:lvl8pPr marL="1535782" algn="ctr" rtl="0" eaLnBrk="1" fontAlgn="base" hangingPunct="1">
              <a:spcBef>
                <a:spcPct val="0"/>
              </a:spcBef>
              <a:spcAft>
                <a:spcPct val="0"/>
              </a:spcAft>
              <a:defRPr sz="4900">
                <a:solidFill>
                  <a:schemeClr val="tx1"/>
                </a:solidFill>
                <a:latin typeface="Calibri" pitchFamily="34" charset="0"/>
              </a:defRPr>
            </a:lvl8pPr>
            <a:lvl9pPr marL="2047711" algn="ctr" rtl="0" eaLnBrk="1" fontAlgn="base" hangingPunct="1">
              <a:spcBef>
                <a:spcPct val="0"/>
              </a:spcBef>
              <a:spcAft>
                <a:spcPct val="0"/>
              </a:spcAft>
              <a:defRPr sz="4900">
                <a:solidFill>
                  <a:schemeClr val="tx1"/>
                </a:solidFill>
                <a:latin typeface="Calibri" pitchFamily="34" charset="0"/>
              </a:defRPr>
            </a:lvl9pPr>
          </a:lstStyle>
          <a:p>
            <a:endParaRPr lang="en-GB" sz="3175" dirty="0"/>
          </a:p>
        </p:txBody>
      </p:sp>
      <p:pic>
        <p:nvPicPr>
          <p:cNvPr id="7" name="Picture Placeholder 6" descr="A close up of a logo&#10;&#10;Description automatically generated">
            <a:extLst>
              <a:ext uri="{FF2B5EF4-FFF2-40B4-BE49-F238E27FC236}">
                <a16:creationId xmlns:a16="http://schemas.microsoft.com/office/drawing/2014/main" id="{8D4152BC-6D98-451D-9EE6-0729861ADB0C}"/>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8093" b="8093"/>
          <a:stretch>
            <a:fillRect/>
          </a:stretch>
        </p:blipFill>
        <p:spPr/>
      </p:pic>
      <p:sp>
        <p:nvSpPr>
          <p:cNvPr id="2" name="Title 1">
            <a:extLst>
              <a:ext uri="{FF2B5EF4-FFF2-40B4-BE49-F238E27FC236}">
                <a16:creationId xmlns:a16="http://schemas.microsoft.com/office/drawing/2014/main" id="{577AEDBC-88FC-4507-95BD-477530C0BA99}"/>
              </a:ext>
            </a:extLst>
          </p:cNvPr>
          <p:cNvSpPr>
            <a:spLocks noGrp="1"/>
          </p:cNvSpPr>
          <p:nvPr>
            <p:ph type="title"/>
          </p:nvPr>
        </p:nvSpPr>
        <p:spPr>
          <a:xfrm>
            <a:off x="503238" y="985803"/>
            <a:ext cx="9678987" cy="1329595"/>
          </a:xfrm>
        </p:spPr>
        <p:txBody>
          <a:bodyPr/>
          <a:lstStyle/>
          <a:p>
            <a:r>
              <a:rPr lang="en-US" dirty="0"/>
              <a:t>Fair cooperation will bring success and prosperity for all!</a:t>
            </a:r>
          </a:p>
        </p:txBody>
      </p:sp>
    </p:spTree>
    <p:extLst>
      <p:ext uri="{BB962C8B-B14F-4D97-AF65-F5344CB8AC3E}">
        <p14:creationId xmlns:p14="http://schemas.microsoft.com/office/powerpoint/2010/main" val="2913923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4E46-2096-1643-AAA0-291AAD7D453E}"/>
              </a:ext>
            </a:extLst>
          </p:cNvPr>
          <p:cNvSpPr>
            <a:spLocks noGrp="1"/>
          </p:cNvSpPr>
          <p:nvPr>
            <p:ph type="title"/>
          </p:nvPr>
        </p:nvSpPr>
        <p:spPr>
          <a:xfrm>
            <a:off x="503236" y="1318201"/>
            <a:ext cx="5443539" cy="664797"/>
          </a:xfrm>
        </p:spPr>
        <p:txBody>
          <a:bodyPr/>
          <a:lstStyle/>
          <a:p>
            <a:r>
              <a:rPr lang="en-US"/>
              <a:t>Thank you!</a:t>
            </a:r>
          </a:p>
        </p:txBody>
      </p:sp>
      <p:sp>
        <p:nvSpPr>
          <p:cNvPr id="9" name="Text Placeholder 8">
            <a:extLst>
              <a:ext uri="{FF2B5EF4-FFF2-40B4-BE49-F238E27FC236}">
                <a16:creationId xmlns:a16="http://schemas.microsoft.com/office/drawing/2014/main" id="{31AA4E1A-A073-CB45-98B6-75AD2B6A1204}"/>
              </a:ext>
            </a:extLst>
          </p:cNvPr>
          <p:cNvSpPr>
            <a:spLocks noGrp="1"/>
          </p:cNvSpPr>
          <p:nvPr>
            <p:ph type="body" sz="quarter" idx="13"/>
          </p:nvPr>
        </p:nvSpPr>
        <p:spPr>
          <a:xfrm>
            <a:off x="8972551" y="4309850"/>
            <a:ext cx="2620962" cy="1661993"/>
          </a:xfrm>
        </p:spPr>
        <p:txBody>
          <a:bodyPr/>
          <a:lstStyle/>
          <a:p>
            <a:r>
              <a:rPr lang="de-DE" dirty="0"/>
              <a:t>CIOPORA Administrative Office</a:t>
            </a:r>
            <a:endParaRPr lang="en-US" dirty="0"/>
          </a:p>
          <a:p>
            <a:r>
              <a:rPr lang="en-US" dirty="0" err="1"/>
              <a:t>Deichstraße</a:t>
            </a:r>
            <a:r>
              <a:rPr lang="en-US" dirty="0"/>
              <a:t> 29</a:t>
            </a:r>
          </a:p>
          <a:p>
            <a:r>
              <a:rPr lang="en-US" dirty="0"/>
              <a:t>20459 Hamburg, Germany</a:t>
            </a:r>
          </a:p>
          <a:p>
            <a:r>
              <a:rPr lang="en-US" dirty="0">
                <a:hlinkClick r:id="rId3"/>
              </a:rPr>
              <a:t>edgar.krieger</a:t>
            </a:r>
            <a:r>
              <a:rPr lang="en-US">
                <a:hlinkClick r:id="rId3"/>
              </a:rPr>
              <a:t>@ciopora</a:t>
            </a:r>
            <a:r>
              <a:rPr lang="en-US" dirty="0">
                <a:hlinkClick r:id="rId3"/>
              </a:rPr>
              <a:t>.org</a:t>
            </a:r>
            <a:endParaRPr lang="en-US" dirty="0"/>
          </a:p>
          <a:p>
            <a:r>
              <a:rPr lang="en-US" dirty="0"/>
              <a:t>Tel.: +49 40 555 63 702</a:t>
            </a:r>
          </a:p>
          <a:p>
            <a:r>
              <a:rPr lang="en-US" dirty="0"/>
              <a:t>Fax: +49 40 555 63 703</a:t>
            </a:r>
          </a:p>
        </p:txBody>
      </p:sp>
      <p:sp>
        <p:nvSpPr>
          <p:cNvPr id="3" name="Slide Number Placeholder 2">
            <a:extLst>
              <a:ext uri="{FF2B5EF4-FFF2-40B4-BE49-F238E27FC236}">
                <a16:creationId xmlns:a16="http://schemas.microsoft.com/office/drawing/2014/main" id="{1BF60F08-7D32-F947-A710-AE14FAAC4B77}"/>
              </a:ext>
            </a:extLst>
          </p:cNvPr>
          <p:cNvSpPr>
            <a:spLocks noGrp="1"/>
          </p:cNvSpPr>
          <p:nvPr>
            <p:ph type="sldNum" sz="quarter" idx="12"/>
          </p:nvPr>
        </p:nvSpPr>
        <p:spPr/>
        <p:txBody>
          <a:bodyPr/>
          <a:lstStyle/>
          <a:p>
            <a:fld id="{92704358-4DA2-3D42-BACF-1F81AB9D7F07}" type="slidenum">
              <a:rPr lang="en-US" smtClean="0"/>
              <a:t>25</a:t>
            </a:fld>
            <a:endParaRPr lang="en-US"/>
          </a:p>
        </p:txBody>
      </p:sp>
    </p:spTree>
    <p:extLst>
      <p:ext uri="{BB962C8B-B14F-4D97-AF65-F5344CB8AC3E}">
        <p14:creationId xmlns:p14="http://schemas.microsoft.com/office/powerpoint/2010/main" val="413102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4B85349B-5315-44CE-8505-B867A3D2D28C}"/>
              </a:ext>
            </a:extLst>
          </p:cNvPr>
          <p:cNvSpPr/>
          <p:nvPr/>
        </p:nvSpPr>
        <p:spPr>
          <a:xfrm>
            <a:off x="7718879" y="1209678"/>
            <a:ext cx="3900329" cy="5229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latin typeface="Lato Light" panose="020F0502020204030203" pitchFamily="34" charset="0"/>
            </a:endParaRPr>
          </a:p>
        </p:txBody>
      </p:sp>
      <p:sp>
        <p:nvSpPr>
          <p:cNvPr id="3" name="Titel 2">
            <a:extLst>
              <a:ext uri="{FF2B5EF4-FFF2-40B4-BE49-F238E27FC236}">
                <a16:creationId xmlns:a16="http://schemas.microsoft.com/office/drawing/2014/main" id="{34EEB138-66AF-4999-A368-36026D260738}"/>
              </a:ext>
            </a:extLst>
          </p:cNvPr>
          <p:cNvSpPr>
            <a:spLocks noGrp="1"/>
          </p:cNvSpPr>
          <p:nvPr>
            <p:ph type="title"/>
          </p:nvPr>
        </p:nvSpPr>
        <p:spPr>
          <a:xfrm>
            <a:off x="503238" y="256999"/>
            <a:ext cx="9678988" cy="553998"/>
          </a:xfrm>
        </p:spPr>
        <p:txBody>
          <a:bodyPr/>
          <a:lstStyle/>
          <a:p>
            <a:r>
              <a:rPr lang="de-DE" sz="4000" dirty="0"/>
              <a:t>CIOPORA: Who </a:t>
            </a:r>
            <a:r>
              <a:rPr lang="en-US" sz="4000" dirty="0"/>
              <a:t>We</a:t>
            </a:r>
            <a:r>
              <a:rPr lang="de-DE" sz="4000" dirty="0"/>
              <a:t> Are</a:t>
            </a:r>
            <a:endParaRPr lang="en-GB" sz="4000" dirty="0"/>
          </a:p>
        </p:txBody>
      </p:sp>
      <p:sp>
        <p:nvSpPr>
          <p:cNvPr id="5" name="Rectangle 1">
            <a:extLst>
              <a:ext uri="{FF2B5EF4-FFF2-40B4-BE49-F238E27FC236}">
                <a16:creationId xmlns:a16="http://schemas.microsoft.com/office/drawing/2014/main" id="{13306CB2-F051-4EC4-91FE-D6CEBF22B6F1}"/>
              </a:ext>
            </a:extLst>
          </p:cNvPr>
          <p:cNvSpPr/>
          <p:nvPr/>
        </p:nvSpPr>
        <p:spPr>
          <a:xfrm>
            <a:off x="527421" y="1196460"/>
            <a:ext cx="3255201" cy="168724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latin typeface="Lato Light" panose="020F0502020204030203" pitchFamily="34" charset="0"/>
            </a:endParaRPr>
          </a:p>
        </p:txBody>
      </p:sp>
      <p:sp>
        <p:nvSpPr>
          <p:cNvPr id="6" name="Rectangle 2">
            <a:extLst>
              <a:ext uri="{FF2B5EF4-FFF2-40B4-BE49-F238E27FC236}">
                <a16:creationId xmlns:a16="http://schemas.microsoft.com/office/drawing/2014/main" id="{161DFE51-2FFD-42D4-8DA3-BF6979947CE7}"/>
              </a:ext>
            </a:extLst>
          </p:cNvPr>
          <p:cNvSpPr/>
          <p:nvPr/>
        </p:nvSpPr>
        <p:spPr>
          <a:xfrm>
            <a:off x="527421" y="2967621"/>
            <a:ext cx="3255201" cy="16872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latin typeface="Lato Light" panose="020F0502020204030203" pitchFamily="34" charset="0"/>
            </a:endParaRPr>
          </a:p>
        </p:txBody>
      </p:sp>
      <p:sp>
        <p:nvSpPr>
          <p:cNvPr id="7" name="Rectangle 3">
            <a:extLst>
              <a:ext uri="{FF2B5EF4-FFF2-40B4-BE49-F238E27FC236}">
                <a16:creationId xmlns:a16="http://schemas.microsoft.com/office/drawing/2014/main" id="{228D7CB1-0023-47FF-9B29-8C30EDFC1E78}"/>
              </a:ext>
            </a:extLst>
          </p:cNvPr>
          <p:cNvSpPr/>
          <p:nvPr/>
        </p:nvSpPr>
        <p:spPr>
          <a:xfrm>
            <a:off x="527421" y="4738782"/>
            <a:ext cx="3255201" cy="16872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latin typeface="Lato Light" panose="020F0502020204030203" pitchFamily="34" charset="0"/>
            </a:endParaRPr>
          </a:p>
        </p:txBody>
      </p:sp>
      <p:sp>
        <p:nvSpPr>
          <p:cNvPr id="13" name="TextBox 9">
            <a:extLst>
              <a:ext uri="{FF2B5EF4-FFF2-40B4-BE49-F238E27FC236}">
                <a16:creationId xmlns:a16="http://schemas.microsoft.com/office/drawing/2014/main" id="{C937B0FE-E508-4FF8-8F7A-3475A096FC52}"/>
              </a:ext>
            </a:extLst>
          </p:cNvPr>
          <p:cNvSpPr txBox="1"/>
          <p:nvPr/>
        </p:nvSpPr>
        <p:spPr>
          <a:xfrm>
            <a:off x="742950" y="3035786"/>
            <a:ext cx="2052093" cy="369332"/>
          </a:xfrm>
          <a:prstGeom prst="rect">
            <a:avLst/>
          </a:prstGeom>
          <a:noFill/>
        </p:spPr>
        <p:txBody>
          <a:bodyPr wrap="square" rtlCol="0" anchor="t" anchorCtr="0">
            <a:spAutoFit/>
          </a:bodyPr>
          <a:lstStyle/>
          <a:p>
            <a:r>
              <a:rPr lang="en-US" b="1" dirty="0">
                <a:solidFill>
                  <a:schemeClr val="bg1"/>
                </a:solidFill>
                <a:latin typeface="Noto Serif KR" panose="02020400000000000000" pitchFamily="18" charset="-128"/>
                <a:ea typeface="Noto Serif KR" panose="02020400000000000000" pitchFamily="18" charset="-128"/>
                <a:cs typeface="Poppins" pitchFamily="2" charset="77"/>
              </a:rPr>
              <a:t>FOUNDED</a:t>
            </a:r>
          </a:p>
        </p:txBody>
      </p:sp>
      <p:sp>
        <p:nvSpPr>
          <p:cNvPr id="15" name="TextBox 11">
            <a:extLst>
              <a:ext uri="{FF2B5EF4-FFF2-40B4-BE49-F238E27FC236}">
                <a16:creationId xmlns:a16="http://schemas.microsoft.com/office/drawing/2014/main" id="{94B88756-17B6-4C9A-B290-7556E2D5776C}"/>
              </a:ext>
            </a:extLst>
          </p:cNvPr>
          <p:cNvSpPr txBox="1"/>
          <p:nvPr/>
        </p:nvSpPr>
        <p:spPr>
          <a:xfrm>
            <a:off x="663191" y="1318072"/>
            <a:ext cx="2925445" cy="1200329"/>
          </a:xfrm>
          <a:prstGeom prst="rect">
            <a:avLst/>
          </a:prstGeom>
          <a:noFill/>
        </p:spPr>
        <p:txBody>
          <a:bodyPr wrap="square" lIns="45360" rtlCol="0" anchor="t" anchorCtr="0">
            <a:spAutoFit/>
          </a:bodyPr>
          <a:lstStyle/>
          <a:p>
            <a:r>
              <a:rPr lang="en-US" dirty="0">
                <a:solidFill>
                  <a:schemeClr val="tx2">
                    <a:lumMod val="75000"/>
                  </a:schemeClr>
                </a:solidFill>
                <a:latin typeface="Noto Serif KR" panose="02020400000000000000" pitchFamily="18" charset="-128"/>
                <a:ea typeface="Noto Serif KR" panose="02020400000000000000" pitchFamily="18" charset="-128"/>
                <a:cs typeface="Lato Light" panose="020F0502020204030203" pitchFamily="34" charset="0"/>
              </a:rPr>
              <a:t>International Community of Breeders of Asexually Reproduced Horticultural Varieties</a:t>
            </a:r>
          </a:p>
        </p:txBody>
      </p:sp>
      <p:sp>
        <p:nvSpPr>
          <p:cNvPr id="16" name="TextBox 14">
            <a:extLst>
              <a:ext uri="{FF2B5EF4-FFF2-40B4-BE49-F238E27FC236}">
                <a16:creationId xmlns:a16="http://schemas.microsoft.com/office/drawing/2014/main" id="{43505082-13BA-4587-8349-09C0CA84A324}"/>
              </a:ext>
            </a:extLst>
          </p:cNvPr>
          <p:cNvSpPr txBox="1"/>
          <p:nvPr/>
        </p:nvSpPr>
        <p:spPr>
          <a:xfrm>
            <a:off x="663191" y="3612816"/>
            <a:ext cx="2886749" cy="923330"/>
          </a:xfrm>
          <a:prstGeom prst="rect">
            <a:avLst/>
          </a:prstGeom>
          <a:noFill/>
        </p:spPr>
        <p:txBody>
          <a:bodyPr wrap="square" lIns="45360" rtlCol="0" anchor="ctr" anchorCtr="0">
            <a:spAutoFit/>
          </a:bodyPr>
          <a:lstStyle/>
          <a:p>
            <a:pPr algn="r"/>
            <a:r>
              <a:rPr lang="en-GB" dirty="0">
                <a:solidFill>
                  <a:schemeClr val="bg1">
                    <a:lumMod val="95000"/>
                  </a:schemeClr>
                </a:solidFill>
                <a:latin typeface="Noto Serif KR" panose="02020400000000000000" pitchFamily="18" charset="-128"/>
                <a:ea typeface="Noto Serif KR" panose="02020400000000000000" pitchFamily="18" charset="-128"/>
                <a:cs typeface="Lato Light" panose="020F0502020204030203" pitchFamily="34" charset="0"/>
              </a:rPr>
              <a:t>simultaneously with </a:t>
            </a:r>
            <a:br>
              <a:rPr lang="en-GB" dirty="0">
                <a:solidFill>
                  <a:schemeClr val="bg1">
                    <a:lumMod val="95000"/>
                  </a:schemeClr>
                </a:solidFill>
                <a:latin typeface="Noto Serif KR" panose="02020400000000000000" pitchFamily="18" charset="-128"/>
                <a:ea typeface="Noto Serif KR" panose="02020400000000000000" pitchFamily="18" charset="-128"/>
                <a:cs typeface="Lato Light" panose="020F0502020204030203" pitchFamily="34" charset="0"/>
              </a:rPr>
            </a:br>
            <a:r>
              <a:rPr lang="en-GB" dirty="0">
                <a:solidFill>
                  <a:schemeClr val="bg1">
                    <a:lumMod val="95000"/>
                  </a:schemeClr>
                </a:solidFill>
                <a:latin typeface="Noto Serif KR" panose="02020400000000000000" pitchFamily="18" charset="-128"/>
                <a:ea typeface="Noto Serif KR" panose="02020400000000000000" pitchFamily="18" charset="-128"/>
                <a:cs typeface="Lato Light" panose="020F0502020204030203" pitchFamily="34" charset="0"/>
              </a:rPr>
              <a:t>the establishment of UPOV</a:t>
            </a:r>
            <a:endParaRPr lang="en-US" dirty="0">
              <a:solidFill>
                <a:schemeClr val="bg1">
                  <a:lumMod val="95000"/>
                </a:schemeClr>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22" name="TextBox 23">
            <a:extLst>
              <a:ext uri="{FF2B5EF4-FFF2-40B4-BE49-F238E27FC236}">
                <a16:creationId xmlns:a16="http://schemas.microsoft.com/office/drawing/2014/main" id="{73A4D55F-93B9-4B2C-8641-316D5A21AC58}"/>
              </a:ext>
            </a:extLst>
          </p:cNvPr>
          <p:cNvSpPr txBox="1"/>
          <p:nvPr/>
        </p:nvSpPr>
        <p:spPr>
          <a:xfrm>
            <a:off x="4214478" y="1319905"/>
            <a:ext cx="3046861" cy="369332"/>
          </a:xfrm>
          <a:prstGeom prst="rect">
            <a:avLst/>
          </a:prstGeom>
          <a:noFill/>
        </p:spPr>
        <p:txBody>
          <a:bodyPr wrap="none" rtlCol="0" anchor="ctr" anchorCtr="0">
            <a:spAutoFit/>
          </a:bodyPr>
          <a:lstStyle/>
          <a:p>
            <a:pPr algn="ctr"/>
            <a:r>
              <a:rPr lang="en-US" b="1" dirty="0">
                <a:solidFill>
                  <a:schemeClr val="tx2"/>
                </a:solidFill>
                <a:latin typeface="Noto Serif KR" panose="02020400000000000000" pitchFamily="18" charset="-128"/>
                <a:ea typeface="Noto Serif KR" panose="02020400000000000000" pitchFamily="18" charset="-128"/>
                <a:cs typeface="Poppins" pitchFamily="2" charset="77"/>
              </a:rPr>
              <a:t>CIOPORA MEMBERSHIP</a:t>
            </a:r>
          </a:p>
        </p:txBody>
      </p:sp>
      <p:sp>
        <p:nvSpPr>
          <p:cNvPr id="23" name="TextBox 24">
            <a:extLst>
              <a:ext uri="{FF2B5EF4-FFF2-40B4-BE49-F238E27FC236}">
                <a16:creationId xmlns:a16="http://schemas.microsoft.com/office/drawing/2014/main" id="{DF065313-AB68-47F9-BB3A-0507D07E3D48}"/>
              </a:ext>
            </a:extLst>
          </p:cNvPr>
          <p:cNvSpPr txBox="1"/>
          <p:nvPr/>
        </p:nvSpPr>
        <p:spPr>
          <a:xfrm>
            <a:off x="8476889" y="1294432"/>
            <a:ext cx="2384307" cy="369332"/>
          </a:xfrm>
          <a:prstGeom prst="rect">
            <a:avLst/>
          </a:prstGeom>
          <a:noFill/>
        </p:spPr>
        <p:txBody>
          <a:bodyPr wrap="none" rtlCol="0" anchor="ctr" anchorCtr="0">
            <a:spAutoFit/>
          </a:bodyPr>
          <a:lstStyle/>
          <a:p>
            <a:pPr algn="ctr"/>
            <a:r>
              <a:rPr lang="en-US" b="1" dirty="0">
                <a:solidFill>
                  <a:schemeClr val="tx2">
                    <a:lumMod val="50000"/>
                  </a:schemeClr>
                </a:solidFill>
                <a:latin typeface="Noto Serif KR" panose="02020400000000000000" pitchFamily="18" charset="-128"/>
                <a:ea typeface="Noto Serif KR" panose="02020400000000000000" pitchFamily="18" charset="-128"/>
                <a:cs typeface="Poppins" pitchFamily="2" charset="77"/>
              </a:rPr>
              <a:t>REPRESENTATION</a:t>
            </a:r>
          </a:p>
        </p:txBody>
      </p:sp>
      <p:grpSp>
        <p:nvGrpSpPr>
          <p:cNvPr id="24" name="Group 25">
            <a:extLst>
              <a:ext uri="{FF2B5EF4-FFF2-40B4-BE49-F238E27FC236}">
                <a16:creationId xmlns:a16="http://schemas.microsoft.com/office/drawing/2014/main" id="{2FE5F116-786A-4A3F-B706-814F753D5611}"/>
              </a:ext>
            </a:extLst>
          </p:cNvPr>
          <p:cNvGrpSpPr/>
          <p:nvPr/>
        </p:nvGrpSpPr>
        <p:grpSpPr>
          <a:xfrm>
            <a:off x="4013808" y="2295970"/>
            <a:ext cx="3415597" cy="1642775"/>
            <a:chOff x="2027055" y="2813405"/>
            <a:chExt cx="20346537" cy="10068878"/>
          </a:xfrm>
          <a:solidFill>
            <a:schemeClr val="bg2">
              <a:lumMod val="60000"/>
              <a:lumOff val="40000"/>
            </a:schemeClr>
          </a:solidFill>
        </p:grpSpPr>
        <p:sp>
          <p:nvSpPr>
            <p:cNvPr id="41" name="Shape 2797">
              <a:extLst>
                <a:ext uri="{FF2B5EF4-FFF2-40B4-BE49-F238E27FC236}">
                  <a16:creationId xmlns:a16="http://schemas.microsoft.com/office/drawing/2014/main" id="{E79258A7-F279-41CC-B271-244046530794}"/>
                </a:ext>
              </a:extLst>
            </p:cNvPr>
            <p:cNvSpPr/>
            <p:nvPr/>
          </p:nvSpPr>
          <p:spPr>
            <a:xfrm>
              <a:off x="10162602" y="2928528"/>
              <a:ext cx="3509087" cy="3151836"/>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4"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grp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42" name="Shape 2798">
              <a:extLst>
                <a:ext uri="{FF2B5EF4-FFF2-40B4-BE49-F238E27FC236}">
                  <a16:creationId xmlns:a16="http://schemas.microsoft.com/office/drawing/2014/main" id="{6CDF6FAA-A115-4DA5-8A11-AF15F3457CC5}"/>
                </a:ext>
              </a:extLst>
            </p:cNvPr>
            <p:cNvSpPr/>
            <p:nvPr/>
          </p:nvSpPr>
          <p:spPr>
            <a:xfrm>
              <a:off x="5781924" y="7740650"/>
              <a:ext cx="3155324" cy="5141633"/>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grp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43" name="Shape 2799">
              <a:extLst>
                <a:ext uri="{FF2B5EF4-FFF2-40B4-BE49-F238E27FC236}">
                  <a16:creationId xmlns:a16="http://schemas.microsoft.com/office/drawing/2014/main" id="{E73ECCED-5175-490E-8078-CB8032EC64E3}"/>
                </a:ext>
              </a:extLst>
            </p:cNvPr>
            <p:cNvSpPr/>
            <p:nvPr/>
          </p:nvSpPr>
          <p:spPr>
            <a:xfrm>
              <a:off x="2027055" y="2813405"/>
              <a:ext cx="8966833" cy="53327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grp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44" name="Shape 2800">
              <a:extLst>
                <a:ext uri="{FF2B5EF4-FFF2-40B4-BE49-F238E27FC236}">
                  <a16:creationId xmlns:a16="http://schemas.microsoft.com/office/drawing/2014/main" id="{4073DFAE-6DFB-470E-A191-47290CE0588C}"/>
                </a:ext>
              </a:extLst>
            </p:cNvPr>
            <p:cNvSpPr/>
            <p:nvPr/>
          </p:nvSpPr>
          <p:spPr>
            <a:xfrm>
              <a:off x="10056202" y="5875667"/>
              <a:ext cx="4625615" cy="5457084"/>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grp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45" name="Shape 2801">
              <a:extLst>
                <a:ext uri="{FF2B5EF4-FFF2-40B4-BE49-F238E27FC236}">
                  <a16:creationId xmlns:a16="http://schemas.microsoft.com/office/drawing/2014/main" id="{3F661CD9-7345-4D42-97D9-9242A5EB30F0}"/>
                </a:ext>
              </a:extLst>
            </p:cNvPr>
            <p:cNvSpPr/>
            <p:nvPr/>
          </p:nvSpPr>
          <p:spPr>
            <a:xfrm>
              <a:off x="12781742" y="2928528"/>
              <a:ext cx="8235952" cy="6502534"/>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grp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46" name="Freeform 31">
              <a:extLst>
                <a:ext uri="{FF2B5EF4-FFF2-40B4-BE49-F238E27FC236}">
                  <a16:creationId xmlns:a16="http://schemas.microsoft.com/office/drawing/2014/main" id="{11777782-BD25-47F8-99E6-F5DADE063F5C}"/>
                </a:ext>
              </a:extLst>
            </p:cNvPr>
            <p:cNvSpPr/>
            <p:nvPr/>
          </p:nvSpPr>
          <p:spPr>
            <a:xfrm>
              <a:off x="18599379" y="8868850"/>
              <a:ext cx="3774213" cy="3312961"/>
            </a:xfrm>
            <a:custGeom>
              <a:avLst/>
              <a:gdLst>
                <a:gd name="connsiteX0" fmla="*/ 1847097 w 3774213"/>
                <a:gd name="connsiteY0" fmla="*/ 2904922 h 3312961"/>
                <a:gd name="connsiteX1" fmla="*/ 1620779 w 3774213"/>
                <a:gd name="connsiteY1" fmla="*/ 3107081 h 3312961"/>
                <a:gd name="connsiteX2" fmla="*/ 1615255 w 3774213"/>
                <a:gd name="connsiteY2" fmla="*/ 2956376 h 3312961"/>
                <a:gd name="connsiteX3" fmla="*/ 1789793 w 3774213"/>
                <a:gd name="connsiteY3" fmla="*/ 2921440 h 3312961"/>
                <a:gd name="connsiteX4" fmla="*/ 1789793 w 3774213"/>
                <a:gd name="connsiteY4" fmla="*/ 2921440 h 3312961"/>
                <a:gd name="connsiteX5" fmla="*/ 1847097 w 3774213"/>
                <a:gd name="connsiteY5" fmla="*/ 2904922 h 3312961"/>
                <a:gd name="connsiteX6" fmla="*/ 3258361 w 3774213"/>
                <a:gd name="connsiteY6" fmla="*/ 2825429 h 3312961"/>
                <a:gd name="connsiteX7" fmla="*/ 3258361 w 3774213"/>
                <a:gd name="connsiteY7" fmla="*/ 2825429 h 3312961"/>
                <a:gd name="connsiteX8" fmla="*/ 3544517 w 3774213"/>
                <a:gd name="connsiteY8" fmla="*/ 2321740 h 3312961"/>
                <a:gd name="connsiteX9" fmla="*/ 3553743 w 3774213"/>
                <a:gd name="connsiteY9" fmla="*/ 2333804 h 3312961"/>
                <a:gd name="connsiteX10" fmla="*/ 3566235 w 3774213"/>
                <a:gd name="connsiteY10" fmla="*/ 2364055 h 3312961"/>
                <a:gd name="connsiteX11" fmla="*/ 3608387 w 3774213"/>
                <a:gd name="connsiteY11" fmla="*/ 2409513 h 3312961"/>
                <a:gd name="connsiteX12" fmla="*/ 3583277 w 3774213"/>
                <a:gd name="connsiteY12" fmla="*/ 2482453 h 3312961"/>
                <a:gd name="connsiteX13" fmla="*/ 3581761 w 3774213"/>
                <a:gd name="connsiteY13" fmla="*/ 2515341 h 3312961"/>
                <a:gd name="connsiteX14" fmla="*/ 3607945 w 3774213"/>
                <a:gd name="connsiteY14" fmla="*/ 2519042 h 3312961"/>
                <a:gd name="connsiteX15" fmla="*/ 3607945 w 3774213"/>
                <a:gd name="connsiteY15" fmla="*/ 2519042 h 3312961"/>
                <a:gd name="connsiteX16" fmla="*/ 3621405 w 3774213"/>
                <a:gd name="connsiteY16" fmla="*/ 2486980 h 3312961"/>
                <a:gd name="connsiteX17" fmla="*/ 3631917 w 3774213"/>
                <a:gd name="connsiteY17" fmla="*/ 2518563 h 3312961"/>
                <a:gd name="connsiteX18" fmla="*/ 3617403 w 3774213"/>
                <a:gd name="connsiteY18" fmla="*/ 2562929 h 3312961"/>
                <a:gd name="connsiteX19" fmla="*/ 3640681 w 3774213"/>
                <a:gd name="connsiteY19" fmla="*/ 2596589 h 3312961"/>
                <a:gd name="connsiteX20" fmla="*/ 3712135 w 3774213"/>
                <a:gd name="connsiteY20" fmla="*/ 2592062 h 3312961"/>
                <a:gd name="connsiteX21" fmla="*/ 3774213 w 3774213"/>
                <a:gd name="connsiteY21" fmla="*/ 2586550 h 3312961"/>
                <a:gd name="connsiteX22" fmla="*/ 3737117 w 3774213"/>
                <a:gd name="connsiteY22" fmla="*/ 2627613 h 3312961"/>
                <a:gd name="connsiteX23" fmla="*/ 3694187 w 3774213"/>
                <a:gd name="connsiteY23" fmla="*/ 2668118 h 3312961"/>
                <a:gd name="connsiteX24" fmla="*/ 3593305 w 3774213"/>
                <a:gd name="connsiteY24" fmla="*/ 2713042 h 3312961"/>
                <a:gd name="connsiteX25" fmla="*/ 3577169 w 3774213"/>
                <a:gd name="connsiteY25" fmla="*/ 2726091 h 3312961"/>
                <a:gd name="connsiteX26" fmla="*/ 3573439 w 3774213"/>
                <a:gd name="connsiteY26" fmla="*/ 2747475 h 3312961"/>
                <a:gd name="connsiteX27" fmla="*/ 3534827 w 3774213"/>
                <a:gd name="connsiteY27" fmla="*/ 2777088 h 3312961"/>
                <a:gd name="connsiteX28" fmla="*/ 3495393 w 3774213"/>
                <a:gd name="connsiteY28" fmla="*/ 2812772 h 3312961"/>
                <a:gd name="connsiteX29" fmla="*/ 3442497 w 3774213"/>
                <a:gd name="connsiteY29" fmla="*/ 2843770 h 3312961"/>
                <a:gd name="connsiteX30" fmla="*/ 3362533 w 3774213"/>
                <a:gd name="connsiteY30" fmla="*/ 2890692 h 3312961"/>
                <a:gd name="connsiteX31" fmla="*/ 3322993 w 3774213"/>
                <a:gd name="connsiteY31" fmla="*/ 2875885 h 3312961"/>
                <a:gd name="connsiteX32" fmla="*/ 3327533 w 3774213"/>
                <a:gd name="connsiteY32" fmla="*/ 2866843 h 3312961"/>
                <a:gd name="connsiteX33" fmla="*/ 3304353 w 3774213"/>
                <a:gd name="connsiteY33" fmla="*/ 2887171 h 3312961"/>
                <a:gd name="connsiteX34" fmla="*/ 3289805 w 3774213"/>
                <a:gd name="connsiteY34" fmla="*/ 2913617 h 3312961"/>
                <a:gd name="connsiteX35" fmla="*/ 3278739 w 3774213"/>
                <a:gd name="connsiteY35" fmla="*/ 2927595 h 3312961"/>
                <a:gd name="connsiteX36" fmla="*/ 3216077 w 3774213"/>
                <a:gd name="connsiteY36" fmla="*/ 2971393 h 3312961"/>
                <a:gd name="connsiteX37" fmla="*/ 3089189 w 3774213"/>
                <a:gd name="connsiteY37" fmla="*/ 3060059 h 3312961"/>
                <a:gd name="connsiteX38" fmla="*/ 3101147 w 3774213"/>
                <a:gd name="connsiteY38" fmla="*/ 3074401 h 3312961"/>
                <a:gd name="connsiteX39" fmla="*/ 3087809 w 3774213"/>
                <a:gd name="connsiteY39" fmla="*/ 3087740 h 3312961"/>
                <a:gd name="connsiteX40" fmla="*/ 3057633 w 3774213"/>
                <a:gd name="connsiteY40" fmla="*/ 3092680 h 3312961"/>
                <a:gd name="connsiteX41" fmla="*/ 3013747 w 3774213"/>
                <a:gd name="connsiteY41" fmla="*/ 3103835 h 3312961"/>
                <a:gd name="connsiteX42" fmla="*/ 2941995 w 3774213"/>
                <a:gd name="connsiteY42" fmla="*/ 3131539 h 3312961"/>
                <a:gd name="connsiteX43" fmla="*/ 2879407 w 3774213"/>
                <a:gd name="connsiteY43" fmla="*/ 3192683 h 3312961"/>
                <a:gd name="connsiteX44" fmla="*/ 2715263 w 3774213"/>
                <a:gd name="connsiteY44" fmla="*/ 3298377 h 3312961"/>
                <a:gd name="connsiteX45" fmla="*/ 2629875 w 3774213"/>
                <a:gd name="connsiteY45" fmla="*/ 3308644 h 3312961"/>
                <a:gd name="connsiteX46" fmla="*/ 2596197 w 3774213"/>
                <a:gd name="connsiteY46" fmla="*/ 3290706 h 3312961"/>
                <a:gd name="connsiteX47" fmla="*/ 2596197 w 3774213"/>
                <a:gd name="connsiteY47" fmla="*/ 3274702 h 3312961"/>
                <a:gd name="connsiteX48" fmla="*/ 2522917 w 3774213"/>
                <a:gd name="connsiteY48" fmla="*/ 3277389 h 3312961"/>
                <a:gd name="connsiteX49" fmla="*/ 2540911 w 3774213"/>
                <a:gd name="connsiteY49" fmla="*/ 3254807 h 3312961"/>
                <a:gd name="connsiteX50" fmla="*/ 2578165 w 3774213"/>
                <a:gd name="connsiteY50" fmla="*/ 3225304 h 3312961"/>
                <a:gd name="connsiteX51" fmla="*/ 2630695 w 3774213"/>
                <a:gd name="connsiteY51" fmla="*/ 3192137 h 3312961"/>
                <a:gd name="connsiteX52" fmla="*/ 2695295 w 3774213"/>
                <a:gd name="connsiteY52" fmla="*/ 3153278 h 3312961"/>
                <a:gd name="connsiteX53" fmla="*/ 2746781 w 3774213"/>
                <a:gd name="connsiteY53" fmla="*/ 3121431 h 3312961"/>
                <a:gd name="connsiteX54" fmla="*/ 2805867 w 3774213"/>
                <a:gd name="connsiteY54" fmla="*/ 3099327 h 3312961"/>
                <a:gd name="connsiteX55" fmla="*/ 2943187 w 3774213"/>
                <a:gd name="connsiteY55" fmla="*/ 3040345 h 3312961"/>
                <a:gd name="connsiteX56" fmla="*/ 2990799 w 3774213"/>
                <a:gd name="connsiteY56" fmla="*/ 3016147 h 3312961"/>
                <a:gd name="connsiteX57" fmla="*/ 3031071 w 3774213"/>
                <a:gd name="connsiteY57" fmla="*/ 2997913 h 3312961"/>
                <a:gd name="connsiteX58" fmla="*/ 3050629 w 3774213"/>
                <a:gd name="connsiteY58" fmla="*/ 2982137 h 3312961"/>
                <a:gd name="connsiteX59" fmla="*/ 3084717 w 3774213"/>
                <a:gd name="connsiteY59" fmla="*/ 2943234 h 3312961"/>
                <a:gd name="connsiteX60" fmla="*/ 3131211 w 3774213"/>
                <a:gd name="connsiteY60" fmla="*/ 2919081 h 3312961"/>
                <a:gd name="connsiteX61" fmla="*/ 3171261 w 3774213"/>
                <a:gd name="connsiteY61" fmla="*/ 2891195 h 3312961"/>
                <a:gd name="connsiteX62" fmla="*/ 3198493 w 3774213"/>
                <a:gd name="connsiteY62" fmla="*/ 2855045 h 3312961"/>
                <a:gd name="connsiteX63" fmla="*/ 3258361 w 3774213"/>
                <a:gd name="connsiteY63" fmla="*/ 2825429 h 3312961"/>
                <a:gd name="connsiteX64" fmla="*/ 3243645 w 3774213"/>
                <a:gd name="connsiteY64" fmla="*/ 2886801 h 3312961"/>
                <a:gd name="connsiteX65" fmla="*/ 3291033 w 3774213"/>
                <a:gd name="connsiteY65" fmla="*/ 2866245 h 3312961"/>
                <a:gd name="connsiteX66" fmla="*/ 3310373 w 3774213"/>
                <a:gd name="connsiteY66" fmla="*/ 2858457 h 3312961"/>
                <a:gd name="connsiteX67" fmla="*/ 3327579 w 3774213"/>
                <a:gd name="connsiteY67" fmla="*/ 2866751 h 3312961"/>
                <a:gd name="connsiteX68" fmla="*/ 3328755 w 3774213"/>
                <a:gd name="connsiteY68" fmla="*/ 2864408 h 3312961"/>
                <a:gd name="connsiteX69" fmla="*/ 3377615 w 3774213"/>
                <a:gd name="connsiteY69" fmla="*/ 2831866 h 3312961"/>
                <a:gd name="connsiteX70" fmla="*/ 3422589 w 3774213"/>
                <a:gd name="connsiteY70" fmla="*/ 2780923 h 3312961"/>
                <a:gd name="connsiteX71" fmla="*/ 3374835 w 3774213"/>
                <a:gd name="connsiteY71" fmla="*/ 2713362 h 3312961"/>
                <a:gd name="connsiteX72" fmla="*/ 3434449 w 3774213"/>
                <a:gd name="connsiteY72" fmla="*/ 2683936 h 3312961"/>
                <a:gd name="connsiteX73" fmla="*/ 3493559 w 3774213"/>
                <a:gd name="connsiteY73" fmla="*/ 2629610 h 3312961"/>
                <a:gd name="connsiteX74" fmla="*/ 3536091 w 3774213"/>
                <a:gd name="connsiteY74" fmla="*/ 2451083 h 3312961"/>
                <a:gd name="connsiteX75" fmla="*/ 3536765 w 3774213"/>
                <a:gd name="connsiteY75" fmla="*/ 2372737 h 3312961"/>
                <a:gd name="connsiteX76" fmla="*/ 3536659 w 3774213"/>
                <a:gd name="connsiteY76" fmla="*/ 2327812 h 3312961"/>
                <a:gd name="connsiteX77" fmla="*/ 3544517 w 3774213"/>
                <a:gd name="connsiteY77" fmla="*/ 2321740 h 3312961"/>
                <a:gd name="connsiteX78" fmla="*/ 51097 w 3774213"/>
                <a:gd name="connsiteY78" fmla="*/ 1767664 h 3312961"/>
                <a:gd name="connsiteX79" fmla="*/ 51161 w 3774213"/>
                <a:gd name="connsiteY79" fmla="*/ 1767783 h 3312961"/>
                <a:gd name="connsiteX80" fmla="*/ 51215 w 3774213"/>
                <a:gd name="connsiteY80" fmla="*/ 1768012 h 3312961"/>
                <a:gd name="connsiteX81" fmla="*/ 46207 w 3774213"/>
                <a:gd name="connsiteY81" fmla="*/ 1758477 h 3312961"/>
                <a:gd name="connsiteX82" fmla="*/ 49965 w 3774213"/>
                <a:gd name="connsiteY82" fmla="*/ 1764319 h 3312961"/>
                <a:gd name="connsiteX83" fmla="*/ 51097 w 3774213"/>
                <a:gd name="connsiteY83" fmla="*/ 1767664 h 3312961"/>
                <a:gd name="connsiteX84" fmla="*/ 2635381 w 3774213"/>
                <a:gd name="connsiteY84" fmla="*/ 1692529 h 3312961"/>
                <a:gd name="connsiteX85" fmla="*/ 2637905 w 3774213"/>
                <a:gd name="connsiteY85" fmla="*/ 1697668 h 3312961"/>
                <a:gd name="connsiteX86" fmla="*/ 2635381 w 3774213"/>
                <a:gd name="connsiteY86" fmla="*/ 1692529 h 3312961"/>
                <a:gd name="connsiteX87" fmla="*/ 155271 w 3774213"/>
                <a:gd name="connsiteY87" fmla="*/ 1487762 h 3312961"/>
                <a:gd name="connsiteX88" fmla="*/ 164959 w 3774213"/>
                <a:gd name="connsiteY88" fmla="*/ 1487762 h 3312961"/>
                <a:gd name="connsiteX89" fmla="*/ 155439 w 3774213"/>
                <a:gd name="connsiteY89" fmla="*/ 1490808 h 3312961"/>
                <a:gd name="connsiteX90" fmla="*/ 154789 w 3774213"/>
                <a:gd name="connsiteY90" fmla="*/ 1479085 h 3312961"/>
                <a:gd name="connsiteX91" fmla="*/ 155271 w 3774213"/>
                <a:gd name="connsiteY91" fmla="*/ 1487762 h 3312961"/>
                <a:gd name="connsiteX92" fmla="*/ 154465 w 3774213"/>
                <a:gd name="connsiteY92" fmla="*/ 1487762 h 3312961"/>
                <a:gd name="connsiteX93" fmla="*/ 154789 w 3774213"/>
                <a:gd name="connsiteY93" fmla="*/ 1479085 h 3312961"/>
                <a:gd name="connsiteX94" fmla="*/ 2175983 w 3774213"/>
                <a:gd name="connsiteY94" fmla="*/ 654522 h 3312961"/>
                <a:gd name="connsiteX95" fmla="*/ 2198935 w 3774213"/>
                <a:gd name="connsiteY95" fmla="*/ 733503 h 3312961"/>
                <a:gd name="connsiteX96" fmla="*/ 2220891 w 3774213"/>
                <a:gd name="connsiteY96" fmla="*/ 888740 h 3312961"/>
                <a:gd name="connsiteX97" fmla="*/ 2279025 w 3774213"/>
                <a:gd name="connsiteY97" fmla="*/ 902919 h 3312961"/>
                <a:gd name="connsiteX98" fmla="*/ 2345305 w 3774213"/>
                <a:gd name="connsiteY98" fmla="*/ 1274640 h 3312961"/>
                <a:gd name="connsiteX99" fmla="*/ 2473447 w 3774213"/>
                <a:gd name="connsiteY99" fmla="*/ 1376377 h 3312961"/>
                <a:gd name="connsiteX100" fmla="*/ 2516253 w 3774213"/>
                <a:gd name="connsiteY100" fmla="*/ 1523282 h 3312961"/>
                <a:gd name="connsiteX101" fmla="*/ 2522329 w 3774213"/>
                <a:gd name="connsiteY101" fmla="*/ 1497410 h 3312961"/>
                <a:gd name="connsiteX102" fmla="*/ 2565135 w 3774213"/>
                <a:gd name="connsiteY102" fmla="*/ 1605286 h 3312961"/>
                <a:gd name="connsiteX103" fmla="*/ 2637905 w 3774213"/>
                <a:gd name="connsiteY103" fmla="*/ 1697668 h 3312961"/>
                <a:gd name="connsiteX104" fmla="*/ 2632657 w 3774213"/>
                <a:gd name="connsiteY104" fmla="*/ 1878194 h 3312961"/>
                <a:gd name="connsiteX105" fmla="*/ 2635281 w 3774213"/>
                <a:gd name="connsiteY105" fmla="*/ 1982562 h 3312961"/>
                <a:gd name="connsiteX106" fmla="*/ 2527989 w 3774213"/>
                <a:gd name="connsiteY106" fmla="*/ 2155340 h 3312961"/>
                <a:gd name="connsiteX107" fmla="*/ 2408409 w 3774213"/>
                <a:gd name="connsiteY107" fmla="*/ 2302830 h 3312961"/>
                <a:gd name="connsiteX108" fmla="*/ 2101449 w 3774213"/>
                <a:gd name="connsiteY108" fmla="*/ 2647802 h 3312961"/>
                <a:gd name="connsiteX109" fmla="*/ 1929673 w 3774213"/>
                <a:gd name="connsiteY109" fmla="*/ 2709195 h 3312961"/>
                <a:gd name="connsiteX110" fmla="*/ 1803463 w 3774213"/>
                <a:gd name="connsiteY110" fmla="*/ 2780820 h 3312961"/>
                <a:gd name="connsiteX111" fmla="*/ 1768251 w 3774213"/>
                <a:gd name="connsiteY111" fmla="*/ 2702763 h 3312961"/>
                <a:gd name="connsiteX112" fmla="*/ 1640939 w 3774213"/>
                <a:gd name="connsiteY112" fmla="*/ 2759625 h 3312961"/>
                <a:gd name="connsiteX113" fmla="*/ 1490565 w 3774213"/>
                <a:gd name="connsiteY113" fmla="*/ 2697939 h 3312961"/>
                <a:gd name="connsiteX114" fmla="*/ 1496227 w 3774213"/>
                <a:gd name="connsiteY114" fmla="*/ 2546064 h 3312961"/>
                <a:gd name="connsiteX115" fmla="*/ 1429947 w 3774213"/>
                <a:gd name="connsiteY115" fmla="*/ 2516683 h 3312961"/>
                <a:gd name="connsiteX116" fmla="*/ 1464329 w 3774213"/>
                <a:gd name="connsiteY116" fmla="*/ 2415384 h 3312961"/>
                <a:gd name="connsiteX117" fmla="*/ 1352343 w 3774213"/>
                <a:gd name="connsiteY117" fmla="*/ 2492857 h 3312961"/>
                <a:gd name="connsiteX118" fmla="*/ 1443065 w 3774213"/>
                <a:gd name="connsiteY118" fmla="*/ 2394335 h 3312961"/>
                <a:gd name="connsiteX119" fmla="*/ 1490151 w 3774213"/>
                <a:gd name="connsiteY119" fmla="*/ 2301222 h 3312961"/>
                <a:gd name="connsiteX120" fmla="*/ 1283439 w 3774213"/>
                <a:gd name="connsiteY120" fmla="*/ 2469615 h 3312961"/>
                <a:gd name="connsiteX121" fmla="*/ 1272531 w 3774213"/>
                <a:gd name="connsiteY121" fmla="*/ 2337181 h 3312961"/>
                <a:gd name="connsiteX122" fmla="*/ 1248503 w 3774213"/>
                <a:gd name="connsiteY122" fmla="*/ 2266579 h 3312961"/>
                <a:gd name="connsiteX123" fmla="*/ 990701 w 3774213"/>
                <a:gd name="connsiteY123" fmla="*/ 2214833 h 3312961"/>
                <a:gd name="connsiteX124" fmla="*/ 643281 w 3774213"/>
                <a:gd name="connsiteY124" fmla="*/ 2308385 h 3312961"/>
                <a:gd name="connsiteX125" fmla="*/ 517625 w 3774213"/>
                <a:gd name="connsiteY125" fmla="*/ 2388196 h 3312961"/>
                <a:gd name="connsiteX126" fmla="*/ 356619 w 3774213"/>
                <a:gd name="connsiteY126" fmla="*/ 2384249 h 3312961"/>
                <a:gd name="connsiteX127" fmla="*/ 105997 w 3774213"/>
                <a:gd name="connsiteY127" fmla="*/ 2477508 h 3312961"/>
                <a:gd name="connsiteX128" fmla="*/ 1053 w 3774213"/>
                <a:gd name="connsiteY128" fmla="*/ 2379279 h 3312961"/>
                <a:gd name="connsiteX129" fmla="*/ 63329 w 3774213"/>
                <a:gd name="connsiteY129" fmla="*/ 2331626 h 3312961"/>
                <a:gd name="connsiteX130" fmla="*/ 88461 w 3774213"/>
                <a:gd name="connsiteY130" fmla="*/ 2139992 h 3312961"/>
                <a:gd name="connsiteX131" fmla="*/ 88461 w 3774213"/>
                <a:gd name="connsiteY131" fmla="*/ 1983001 h 3312961"/>
                <a:gd name="connsiteX132" fmla="*/ 56577 w 3774213"/>
                <a:gd name="connsiteY132" fmla="*/ 1790578 h 3312961"/>
                <a:gd name="connsiteX133" fmla="*/ 51215 w 3774213"/>
                <a:gd name="connsiteY133" fmla="*/ 1768012 h 3312961"/>
                <a:gd name="connsiteX134" fmla="*/ 54009 w 3774213"/>
                <a:gd name="connsiteY134" fmla="*/ 1776274 h 3312961"/>
                <a:gd name="connsiteX135" fmla="*/ 64297 w 3774213"/>
                <a:gd name="connsiteY135" fmla="*/ 1796921 h 3312961"/>
                <a:gd name="connsiteX136" fmla="*/ 70925 w 3774213"/>
                <a:gd name="connsiteY136" fmla="*/ 1763739 h 3312961"/>
                <a:gd name="connsiteX137" fmla="*/ 113315 w 3774213"/>
                <a:gd name="connsiteY137" fmla="*/ 1812415 h 3312961"/>
                <a:gd name="connsiteX138" fmla="*/ 118287 w 3774213"/>
                <a:gd name="connsiteY138" fmla="*/ 1609672 h 3312961"/>
                <a:gd name="connsiteX139" fmla="*/ 151531 w 3774213"/>
                <a:gd name="connsiteY139" fmla="*/ 1492059 h 3312961"/>
                <a:gd name="connsiteX140" fmla="*/ 155439 w 3774213"/>
                <a:gd name="connsiteY140" fmla="*/ 1490808 h 3312961"/>
                <a:gd name="connsiteX141" fmla="*/ 155501 w 3774213"/>
                <a:gd name="connsiteY141" fmla="*/ 1491910 h 3312961"/>
                <a:gd name="connsiteX142" fmla="*/ 167721 w 3774213"/>
                <a:gd name="connsiteY142" fmla="*/ 1517874 h 3312961"/>
                <a:gd name="connsiteX143" fmla="*/ 324585 w 3774213"/>
                <a:gd name="connsiteY143" fmla="*/ 1397865 h 3312961"/>
                <a:gd name="connsiteX144" fmla="*/ 443613 w 3774213"/>
                <a:gd name="connsiteY144" fmla="*/ 1371700 h 3312961"/>
                <a:gd name="connsiteX145" fmla="*/ 527567 w 3774213"/>
                <a:gd name="connsiteY145" fmla="*/ 1335010 h 3312961"/>
                <a:gd name="connsiteX146" fmla="*/ 711771 w 3774213"/>
                <a:gd name="connsiteY146" fmla="*/ 1230642 h 3312961"/>
                <a:gd name="connsiteX147" fmla="*/ 816715 w 3774213"/>
                <a:gd name="connsiteY147" fmla="*/ 1069265 h 3312961"/>
                <a:gd name="connsiteX148" fmla="*/ 847233 w 3774213"/>
                <a:gd name="connsiteY148" fmla="*/ 1143814 h 3312961"/>
                <a:gd name="connsiteX149" fmla="*/ 857313 w 3774213"/>
                <a:gd name="connsiteY149" fmla="*/ 1101423 h 3312961"/>
                <a:gd name="connsiteX150" fmla="*/ 887967 w 3774213"/>
                <a:gd name="connsiteY150" fmla="*/ 1053771 h 3312961"/>
                <a:gd name="connsiteX151" fmla="*/ 945547 w 3774213"/>
                <a:gd name="connsiteY151" fmla="*/ 980391 h 3312961"/>
                <a:gd name="connsiteX152" fmla="*/ 1182913 w 3774213"/>
                <a:gd name="connsiteY152" fmla="*/ 954372 h 3312961"/>
                <a:gd name="connsiteX153" fmla="*/ 1286201 w 3774213"/>
                <a:gd name="connsiteY153" fmla="*/ 935223 h 3312961"/>
                <a:gd name="connsiteX154" fmla="*/ 1387417 w 3774213"/>
                <a:gd name="connsiteY154" fmla="*/ 761422 h 3312961"/>
                <a:gd name="connsiteX155" fmla="*/ 1461291 w 3774213"/>
                <a:gd name="connsiteY155" fmla="*/ 686435 h 3312961"/>
                <a:gd name="connsiteX156" fmla="*/ 1510173 w 3774213"/>
                <a:gd name="connsiteY156" fmla="*/ 677956 h 3312961"/>
                <a:gd name="connsiteX157" fmla="*/ 1581977 w 3774213"/>
                <a:gd name="connsiteY157" fmla="*/ 724440 h 3312961"/>
                <a:gd name="connsiteX158" fmla="*/ 1673389 w 3774213"/>
                <a:gd name="connsiteY158" fmla="*/ 755283 h 3312961"/>
                <a:gd name="connsiteX159" fmla="*/ 1780403 w 3774213"/>
                <a:gd name="connsiteY159" fmla="*/ 751628 h 3312961"/>
                <a:gd name="connsiteX160" fmla="*/ 1709429 w 3774213"/>
                <a:gd name="connsiteY160" fmla="*/ 861990 h 3312961"/>
                <a:gd name="connsiteX161" fmla="*/ 1706391 w 3774213"/>
                <a:gd name="connsiteY161" fmla="*/ 1000417 h 3312961"/>
                <a:gd name="connsiteX162" fmla="*/ 1832599 w 3774213"/>
                <a:gd name="connsiteY162" fmla="*/ 1086806 h 3312961"/>
                <a:gd name="connsiteX163" fmla="*/ 1985043 w 3774213"/>
                <a:gd name="connsiteY163" fmla="*/ 1152731 h 3312961"/>
                <a:gd name="connsiteX164" fmla="*/ 2076041 w 3774213"/>
                <a:gd name="connsiteY164" fmla="*/ 878946 h 3312961"/>
                <a:gd name="connsiteX165" fmla="*/ 2115119 w 3774213"/>
                <a:gd name="connsiteY165" fmla="*/ 737011 h 3312961"/>
                <a:gd name="connsiteX166" fmla="*/ 2175983 w 3774213"/>
                <a:gd name="connsiteY166" fmla="*/ 654522 h 3312961"/>
                <a:gd name="connsiteX167" fmla="*/ 2676983 w 3774213"/>
                <a:gd name="connsiteY167" fmla="*/ 280947 h 3312961"/>
                <a:gd name="connsiteX168" fmla="*/ 2676983 w 3774213"/>
                <a:gd name="connsiteY168" fmla="*/ 280947 h 3312961"/>
                <a:gd name="connsiteX169" fmla="*/ 2745057 w 3774213"/>
                <a:gd name="connsiteY169" fmla="*/ 27919 h 3312961"/>
                <a:gd name="connsiteX170" fmla="*/ 2897227 w 3774213"/>
                <a:gd name="connsiteY170" fmla="*/ 205813 h 3312961"/>
                <a:gd name="connsiteX171" fmla="*/ 2884523 w 3774213"/>
                <a:gd name="connsiteY171" fmla="*/ 168539 h 3312961"/>
                <a:gd name="connsiteX172" fmla="*/ 2676983 w 3774213"/>
                <a:gd name="connsiteY172" fmla="*/ 280947 h 3312961"/>
                <a:gd name="connsiteX173" fmla="*/ 2605179 w 3774213"/>
                <a:gd name="connsiteY173" fmla="*/ 241041 h 3312961"/>
                <a:gd name="connsiteX174" fmla="*/ 2813547 w 3774213"/>
                <a:gd name="connsiteY174" fmla="*/ 198505 h 3312961"/>
                <a:gd name="connsiteX175" fmla="*/ 2879827 w 3774213"/>
                <a:gd name="connsiteY175" fmla="*/ 154506 h 3312961"/>
                <a:gd name="connsiteX176" fmla="*/ 2745057 w 3774213"/>
                <a:gd name="connsiteY176" fmla="*/ 27919 h 3312961"/>
                <a:gd name="connsiteX177" fmla="*/ 2107663 w 3774213"/>
                <a:gd name="connsiteY177" fmla="*/ 0 h 3312961"/>
                <a:gd name="connsiteX178" fmla="*/ 2373059 w 3774213"/>
                <a:gd name="connsiteY178" fmla="*/ 113285 h 3312961"/>
                <a:gd name="connsiteX179" fmla="*/ 2451353 w 3774213"/>
                <a:gd name="connsiteY179" fmla="*/ 216484 h 3312961"/>
                <a:gd name="connsiteX180" fmla="*/ 2580323 w 3774213"/>
                <a:gd name="connsiteY180" fmla="*/ 337078 h 3312961"/>
                <a:gd name="connsiteX181" fmla="*/ 2520119 w 3774213"/>
                <a:gd name="connsiteY181" fmla="*/ 340001 h 3312961"/>
                <a:gd name="connsiteX182" fmla="*/ 2613601 w 3774213"/>
                <a:gd name="connsiteY182" fmla="*/ 483545 h 3312961"/>
                <a:gd name="connsiteX183" fmla="*/ 2650609 w 3774213"/>
                <a:gd name="connsiteY183" fmla="*/ 524620 h 3312961"/>
                <a:gd name="connsiteX184" fmla="*/ 2705981 w 3774213"/>
                <a:gd name="connsiteY184" fmla="*/ 640244 h 3312961"/>
                <a:gd name="connsiteX185" fmla="*/ 2468889 w 3774213"/>
                <a:gd name="connsiteY185" fmla="*/ 522135 h 3312961"/>
                <a:gd name="connsiteX186" fmla="*/ 2253755 w 3774213"/>
                <a:gd name="connsiteY186" fmla="*/ 455041 h 3312961"/>
                <a:gd name="connsiteX187" fmla="*/ 2078389 w 3774213"/>
                <a:gd name="connsiteY187" fmla="*/ 510879 h 3312961"/>
                <a:gd name="connsiteX188" fmla="*/ 2072451 w 3774213"/>
                <a:gd name="connsiteY188" fmla="*/ 324799 h 3312961"/>
                <a:gd name="connsiteX189" fmla="*/ 2107663 w 3774213"/>
                <a:gd name="connsiteY189" fmla="*/ 0 h 331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774213" h="3312961">
                  <a:moveTo>
                    <a:pt x="1847097" y="2904922"/>
                  </a:moveTo>
                  <a:cubicBezTo>
                    <a:pt x="1817685" y="2901560"/>
                    <a:pt x="1724617" y="3157365"/>
                    <a:pt x="1620779" y="3107081"/>
                  </a:cubicBezTo>
                  <a:cubicBezTo>
                    <a:pt x="1574105" y="3084570"/>
                    <a:pt x="1609317" y="2991165"/>
                    <a:pt x="1615255" y="2956376"/>
                  </a:cubicBezTo>
                  <a:cubicBezTo>
                    <a:pt x="1631411" y="2863847"/>
                    <a:pt x="1726413" y="2929041"/>
                    <a:pt x="1789793" y="2921440"/>
                  </a:cubicBezTo>
                  <a:cubicBezTo>
                    <a:pt x="1771981" y="2923632"/>
                    <a:pt x="1809953" y="2919101"/>
                    <a:pt x="1789793" y="2921440"/>
                  </a:cubicBezTo>
                  <a:cubicBezTo>
                    <a:pt x="1808297" y="2913839"/>
                    <a:pt x="1827351" y="2908284"/>
                    <a:pt x="1847097" y="2904922"/>
                  </a:cubicBezTo>
                  <a:close/>
                  <a:moveTo>
                    <a:pt x="3258361" y="2825429"/>
                  </a:moveTo>
                  <a:cubicBezTo>
                    <a:pt x="3258361" y="2825429"/>
                    <a:pt x="3243683" y="2832463"/>
                    <a:pt x="3258361" y="2825429"/>
                  </a:cubicBezTo>
                  <a:close/>
                  <a:moveTo>
                    <a:pt x="3544517" y="2321740"/>
                  </a:moveTo>
                  <a:cubicBezTo>
                    <a:pt x="3556313" y="2320382"/>
                    <a:pt x="3553891" y="2324430"/>
                    <a:pt x="3553743" y="2333804"/>
                  </a:cubicBezTo>
                  <a:cubicBezTo>
                    <a:pt x="3553511" y="2346373"/>
                    <a:pt x="3554691" y="2356919"/>
                    <a:pt x="3566235" y="2364055"/>
                  </a:cubicBezTo>
                  <a:cubicBezTo>
                    <a:pt x="3586543" y="2376598"/>
                    <a:pt x="3608703" y="2380513"/>
                    <a:pt x="3608387" y="2409513"/>
                  </a:cubicBezTo>
                  <a:cubicBezTo>
                    <a:pt x="3608071" y="2436463"/>
                    <a:pt x="3593873" y="2458752"/>
                    <a:pt x="3583277" y="2482453"/>
                  </a:cubicBezTo>
                  <a:cubicBezTo>
                    <a:pt x="3578537" y="2493078"/>
                    <a:pt x="3575061" y="2504715"/>
                    <a:pt x="3581761" y="2515341"/>
                  </a:cubicBezTo>
                  <a:cubicBezTo>
                    <a:pt x="3587911" y="2525061"/>
                    <a:pt x="3599729" y="2528363"/>
                    <a:pt x="3607945" y="2519042"/>
                  </a:cubicBezTo>
                  <a:cubicBezTo>
                    <a:pt x="3594337" y="2534461"/>
                    <a:pt x="3613591" y="2512731"/>
                    <a:pt x="3607945" y="2519042"/>
                  </a:cubicBezTo>
                  <a:cubicBezTo>
                    <a:pt x="3614727" y="2511426"/>
                    <a:pt x="3622395" y="2497525"/>
                    <a:pt x="3621405" y="2486980"/>
                  </a:cubicBezTo>
                  <a:cubicBezTo>
                    <a:pt x="3636447" y="2482506"/>
                    <a:pt x="3633203" y="2510175"/>
                    <a:pt x="3631917" y="2518563"/>
                  </a:cubicBezTo>
                  <a:cubicBezTo>
                    <a:pt x="3629515" y="2534488"/>
                    <a:pt x="3621237" y="2547643"/>
                    <a:pt x="3617403" y="2562929"/>
                  </a:cubicBezTo>
                  <a:cubicBezTo>
                    <a:pt x="3613359" y="2579280"/>
                    <a:pt x="3627851" y="2590012"/>
                    <a:pt x="3640681" y="2596589"/>
                  </a:cubicBezTo>
                  <a:cubicBezTo>
                    <a:pt x="3666949" y="2610064"/>
                    <a:pt x="3687635" y="2606522"/>
                    <a:pt x="3712135" y="2592062"/>
                  </a:cubicBezTo>
                  <a:cubicBezTo>
                    <a:pt x="3732147" y="2580265"/>
                    <a:pt x="3753971" y="2567722"/>
                    <a:pt x="3774213" y="2586550"/>
                  </a:cubicBezTo>
                  <a:cubicBezTo>
                    <a:pt x="3758709" y="2596776"/>
                    <a:pt x="3748429" y="2613340"/>
                    <a:pt x="3737117" y="2627613"/>
                  </a:cubicBezTo>
                  <a:cubicBezTo>
                    <a:pt x="3724921" y="2643059"/>
                    <a:pt x="3710069" y="2656587"/>
                    <a:pt x="3694187" y="2668118"/>
                  </a:cubicBezTo>
                  <a:cubicBezTo>
                    <a:pt x="3663389" y="2690487"/>
                    <a:pt x="3627367" y="2697544"/>
                    <a:pt x="3593305" y="2713042"/>
                  </a:cubicBezTo>
                  <a:cubicBezTo>
                    <a:pt x="3587217" y="2715785"/>
                    <a:pt x="3579043" y="2718715"/>
                    <a:pt x="3577169" y="2726091"/>
                  </a:cubicBezTo>
                  <a:cubicBezTo>
                    <a:pt x="3575293" y="2733441"/>
                    <a:pt x="3578959" y="2741004"/>
                    <a:pt x="3573439" y="2747475"/>
                  </a:cubicBezTo>
                  <a:cubicBezTo>
                    <a:pt x="3563623" y="2758953"/>
                    <a:pt x="3546181" y="2766383"/>
                    <a:pt x="3534827" y="2777088"/>
                  </a:cubicBezTo>
                  <a:cubicBezTo>
                    <a:pt x="3521913" y="2789258"/>
                    <a:pt x="3509737" y="2802280"/>
                    <a:pt x="3495393" y="2812772"/>
                  </a:cubicBezTo>
                  <a:cubicBezTo>
                    <a:pt x="3478961" y="2824729"/>
                    <a:pt x="3459771" y="2833011"/>
                    <a:pt x="3442497" y="2843770"/>
                  </a:cubicBezTo>
                  <a:cubicBezTo>
                    <a:pt x="3416607" y="2859934"/>
                    <a:pt x="3390549" y="2878282"/>
                    <a:pt x="3362533" y="2890692"/>
                  </a:cubicBezTo>
                  <a:cubicBezTo>
                    <a:pt x="3351515" y="2895592"/>
                    <a:pt x="3327079" y="2889840"/>
                    <a:pt x="3322993" y="2875885"/>
                  </a:cubicBezTo>
                  <a:lnTo>
                    <a:pt x="3327533" y="2866843"/>
                  </a:lnTo>
                  <a:lnTo>
                    <a:pt x="3304353" y="2887171"/>
                  </a:lnTo>
                  <a:cubicBezTo>
                    <a:pt x="3298075" y="2893927"/>
                    <a:pt x="3293251" y="2901689"/>
                    <a:pt x="3289805" y="2913617"/>
                  </a:cubicBezTo>
                  <a:cubicBezTo>
                    <a:pt x="3287495" y="2921608"/>
                    <a:pt x="3284925" y="2923269"/>
                    <a:pt x="3278739" y="2927595"/>
                  </a:cubicBezTo>
                  <a:cubicBezTo>
                    <a:pt x="3257803" y="2942186"/>
                    <a:pt x="3236977" y="2956778"/>
                    <a:pt x="3216077" y="2971393"/>
                  </a:cubicBezTo>
                  <a:cubicBezTo>
                    <a:pt x="3173757" y="3000918"/>
                    <a:pt x="3131473" y="3030489"/>
                    <a:pt x="3089189" y="3060059"/>
                  </a:cubicBezTo>
                  <a:cubicBezTo>
                    <a:pt x="3089487" y="3059854"/>
                    <a:pt x="3099991" y="3073035"/>
                    <a:pt x="3101147" y="3074401"/>
                  </a:cubicBezTo>
                  <a:cubicBezTo>
                    <a:pt x="3105767" y="3079932"/>
                    <a:pt x="3090901" y="3086352"/>
                    <a:pt x="3087809" y="3087740"/>
                  </a:cubicBezTo>
                  <a:cubicBezTo>
                    <a:pt x="3078197" y="3092020"/>
                    <a:pt x="3068027" y="3091861"/>
                    <a:pt x="3057633" y="3092680"/>
                  </a:cubicBezTo>
                  <a:cubicBezTo>
                    <a:pt x="3042285" y="3094001"/>
                    <a:pt x="3028239" y="3098940"/>
                    <a:pt x="3013747" y="3103835"/>
                  </a:cubicBezTo>
                  <a:cubicBezTo>
                    <a:pt x="2990613" y="3111688"/>
                    <a:pt x="2961181" y="3115444"/>
                    <a:pt x="2941995" y="3131539"/>
                  </a:cubicBezTo>
                  <a:cubicBezTo>
                    <a:pt x="2919791" y="3150205"/>
                    <a:pt x="2901835" y="3173926"/>
                    <a:pt x="2879407" y="3192683"/>
                  </a:cubicBezTo>
                  <a:cubicBezTo>
                    <a:pt x="2828777" y="3234979"/>
                    <a:pt x="2772487" y="3266325"/>
                    <a:pt x="2715263" y="3298377"/>
                  </a:cubicBezTo>
                  <a:cubicBezTo>
                    <a:pt x="2689483" y="3312787"/>
                    <a:pt x="2658785" y="3317135"/>
                    <a:pt x="2629875" y="3308644"/>
                  </a:cubicBezTo>
                  <a:cubicBezTo>
                    <a:pt x="2617543" y="3305024"/>
                    <a:pt x="2606591" y="3298150"/>
                    <a:pt x="2596197" y="3290706"/>
                  </a:cubicBezTo>
                  <a:cubicBezTo>
                    <a:pt x="2594445" y="3287200"/>
                    <a:pt x="2596197" y="3278754"/>
                    <a:pt x="2596197" y="3274702"/>
                  </a:cubicBezTo>
                  <a:cubicBezTo>
                    <a:pt x="2570155" y="3279278"/>
                    <a:pt x="2549479" y="3279073"/>
                    <a:pt x="2522917" y="3277389"/>
                  </a:cubicBezTo>
                  <a:cubicBezTo>
                    <a:pt x="2523849" y="3277434"/>
                    <a:pt x="2535845" y="3256924"/>
                    <a:pt x="2540911" y="3254807"/>
                  </a:cubicBezTo>
                  <a:cubicBezTo>
                    <a:pt x="2558197" y="3247590"/>
                    <a:pt x="2565611" y="3238416"/>
                    <a:pt x="2578165" y="3225304"/>
                  </a:cubicBezTo>
                  <a:cubicBezTo>
                    <a:pt x="2592359" y="3210485"/>
                    <a:pt x="2613371" y="3202608"/>
                    <a:pt x="2630695" y="3192137"/>
                  </a:cubicBezTo>
                  <a:cubicBezTo>
                    <a:pt x="2652191" y="3179093"/>
                    <a:pt x="2673687" y="3166163"/>
                    <a:pt x="2695295" y="3153278"/>
                  </a:cubicBezTo>
                  <a:cubicBezTo>
                    <a:pt x="2712693" y="3142944"/>
                    <a:pt x="2730053" y="3132813"/>
                    <a:pt x="2746781" y="3121431"/>
                  </a:cubicBezTo>
                  <a:cubicBezTo>
                    <a:pt x="2764551" y="3109389"/>
                    <a:pt x="2786047" y="3106430"/>
                    <a:pt x="2805867" y="3099327"/>
                  </a:cubicBezTo>
                  <a:cubicBezTo>
                    <a:pt x="2852509" y="3082664"/>
                    <a:pt x="2897737" y="3060014"/>
                    <a:pt x="2943187" y="3040345"/>
                  </a:cubicBezTo>
                  <a:cubicBezTo>
                    <a:pt x="2959579" y="3033266"/>
                    <a:pt x="2975337" y="3025093"/>
                    <a:pt x="2990799" y="3016147"/>
                  </a:cubicBezTo>
                  <a:cubicBezTo>
                    <a:pt x="3003317" y="3008908"/>
                    <a:pt x="3019521" y="3005926"/>
                    <a:pt x="3031071" y="2997913"/>
                  </a:cubicBezTo>
                  <a:cubicBezTo>
                    <a:pt x="3037739" y="2993269"/>
                    <a:pt x="3044483" y="2986599"/>
                    <a:pt x="3050629" y="2982137"/>
                  </a:cubicBezTo>
                  <a:cubicBezTo>
                    <a:pt x="3064675" y="2972030"/>
                    <a:pt x="3072163" y="2954775"/>
                    <a:pt x="3084717" y="2943234"/>
                  </a:cubicBezTo>
                  <a:cubicBezTo>
                    <a:pt x="3097421" y="2931464"/>
                    <a:pt x="3114931" y="2924430"/>
                    <a:pt x="3131211" y="2919081"/>
                  </a:cubicBezTo>
                  <a:cubicBezTo>
                    <a:pt x="3147379" y="2913754"/>
                    <a:pt x="3158183" y="2902167"/>
                    <a:pt x="3171261" y="2891195"/>
                  </a:cubicBezTo>
                  <a:cubicBezTo>
                    <a:pt x="3183293" y="2881042"/>
                    <a:pt x="3184523" y="2864401"/>
                    <a:pt x="3198493" y="2855045"/>
                  </a:cubicBezTo>
                  <a:cubicBezTo>
                    <a:pt x="3216673" y="2842866"/>
                    <a:pt x="3238617" y="2834899"/>
                    <a:pt x="3258361" y="2825429"/>
                  </a:cubicBezTo>
                  <a:cubicBezTo>
                    <a:pt x="3253481" y="2845894"/>
                    <a:pt x="3248563" y="2866336"/>
                    <a:pt x="3243645" y="2886801"/>
                  </a:cubicBezTo>
                  <a:cubicBezTo>
                    <a:pt x="3259479" y="2879949"/>
                    <a:pt x="3275237" y="2873074"/>
                    <a:pt x="3291033" y="2866245"/>
                  </a:cubicBezTo>
                  <a:cubicBezTo>
                    <a:pt x="3300607" y="2862068"/>
                    <a:pt x="3305665" y="2858921"/>
                    <a:pt x="3310373" y="2858457"/>
                  </a:cubicBezTo>
                  <a:lnTo>
                    <a:pt x="3327579" y="2866751"/>
                  </a:lnTo>
                  <a:lnTo>
                    <a:pt x="3328755" y="2864408"/>
                  </a:lnTo>
                  <a:cubicBezTo>
                    <a:pt x="3341629" y="2851718"/>
                    <a:pt x="3371359" y="2836759"/>
                    <a:pt x="3377615" y="2831866"/>
                  </a:cubicBezTo>
                  <a:cubicBezTo>
                    <a:pt x="3393919" y="2819137"/>
                    <a:pt x="3422021" y="2804916"/>
                    <a:pt x="3422589" y="2780923"/>
                  </a:cubicBezTo>
                  <a:cubicBezTo>
                    <a:pt x="3423349" y="2752615"/>
                    <a:pt x="3369357" y="2740152"/>
                    <a:pt x="3374835" y="2713362"/>
                  </a:cubicBezTo>
                  <a:cubicBezTo>
                    <a:pt x="3379195" y="2692484"/>
                    <a:pt x="3419557" y="2691872"/>
                    <a:pt x="3434449" y="2683936"/>
                  </a:cubicBezTo>
                  <a:cubicBezTo>
                    <a:pt x="3459833" y="2670381"/>
                    <a:pt x="3473843" y="2649636"/>
                    <a:pt x="3493559" y="2629610"/>
                  </a:cubicBezTo>
                  <a:cubicBezTo>
                    <a:pt x="3543063" y="2579226"/>
                    <a:pt x="3545381" y="2517418"/>
                    <a:pt x="3536091" y="2451083"/>
                  </a:cubicBezTo>
                  <a:cubicBezTo>
                    <a:pt x="3532783" y="2427621"/>
                    <a:pt x="3519659" y="2391644"/>
                    <a:pt x="3536765" y="2372737"/>
                  </a:cubicBezTo>
                  <a:cubicBezTo>
                    <a:pt x="3545633" y="2362884"/>
                    <a:pt x="3538197" y="2339556"/>
                    <a:pt x="3536659" y="2327812"/>
                  </a:cubicBezTo>
                  <a:cubicBezTo>
                    <a:pt x="3535795" y="2321101"/>
                    <a:pt x="3534827" y="2322912"/>
                    <a:pt x="3544517" y="2321740"/>
                  </a:cubicBezTo>
                  <a:close/>
                  <a:moveTo>
                    <a:pt x="51097" y="1767664"/>
                  </a:moveTo>
                  <a:lnTo>
                    <a:pt x="51161" y="1767783"/>
                  </a:lnTo>
                  <a:lnTo>
                    <a:pt x="51215" y="1768012"/>
                  </a:lnTo>
                  <a:close/>
                  <a:moveTo>
                    <a:pt x="46207" y="1758477"/>
                  </a:moveTo>
                  <a:cubicBezTo>
                    <a:pt x="47451" y="1758806"/>
                    <a:pt x="48685" y="1761053"/>
                    <a:pt x="49965" y="1764319"/>
                  </a:cubicBezTo>
                  <a:lnTo>
                    <a:pt x="51097" y="1767664"/>
                  </a:lnTo>
                  <a:close/>
                  <a:moveTo>
                    <a:pt x="2635381" y="1692529"/>
                  </a:moveTo>
                  <a:cubicBezTo>
                    <a:pt x="2635755" y="1693256"/>
                    <a:pt x="2642773" y="1707426"/>
                    <a:pt x="2637905" y="1697668"/>
                  </a:cubicBezTo>
                  <a:cubicBezTo>
                    <a:pt x="2635867" y="1693539"/>
                    <a:pt x="2635255" y="1692287"/>
                    <a:pt x="2635381" y="1692529"/>
                  </a:cubicBezTo>
                  <a:close/>
                  <a:moveTo>
                    <a:pt x="155271" y="1487762"/>
                  </a:moveTo>
                  <a:lnTo>
                    <a:pt x="164959" y="1487762"/>
                  </a:lnTo>
                  <a:lnTo>
                    <a:pt x="155439" y="1490808"/>
                  </a:lnTo>
                  <a:close/>
                  <a:moveTo>
                    <a:pt x="154789" y="1479085"/>
                  </a:moveTo>
                  <a:lnTo>
                    <a:pt x="155271" y="1487762"/>
                  </a:lnTo>
                  <a:lnTo>
                    <a:pt x="154465" y="1487762"/>
                  </a:lnTo>
                  <a:cubicBezTo>
                    <a:pt x="154775" y="1479503"/>
                    <a:pt x="154749" y="1477503"/>
                    <a:pt x="154789" y="1479085"/>
                  </a:cubicBezTo>
                  <a:close/>
                  <a:moveTo>
                    <a:pt x="2175983" y="654522"/>
                  </a:moveTo>
                  <a:cubicBezTo>
                    <a:pt x="2183711" y="659111"/>
                    <a:pt x="2190391" y="682031"/>
                    <a:pt x="2198935" y="733503"/>
                  </a:cubicBezTo>
                  <a:cubicBezTo>
                    <a:pt x="2207359" y="785102"/>
                    <a:pt x="2212469" y="837286"/>
                    <a:pt x="2220891" y="888740"/>
                  </a:cubicBezTo>
                  <a:cubicBezTo>
                    <a:pt x="2230557" y="947794"/>
                    <a:pt x="2247127" y="900288"/>
                    <a:pt x="2279025" y="902919"/>
                  </a:cubicBezTo>
                  <a:cubicBezTo>
                    <a:pt x="2356765" y="908912"/>
                    <a:pt x="2306641" y="1224502"/>
                    <a:pt x="2345305" y="1274640"/>
                  </a:cubicBezTo>
                  <a:cubicBezTo>
                    <a:pt x="2365603" y="1301098"/>
                    <a:pt x="2490293" y="1326386"/>
                    <a:pt x="2473447" y="1376377"/>
                  </a:cubicBezTo>
                  <a:cubicBezTo>
                    <a:pt x="2465437" y="1399619"/>
                    <a:pt x="2519705" y="1519628"/>
                    <a:pt x="2516253" y="1523282"/>
                  </a:cubicBezTo>
                  <a:cubicBezTo>
                    <a:pt x="2518323" y="1514658"/>
                    <a:pt x="2520257" y="1506034"/>
                    <a:pt x="2522329" y="1497410"/>
                  </a:cubicBezTo>
                  <a:cubicBezTo>
                    <a:pt x="2583361" y="1495071"/>
                    <a:pt x="2557263" y="1573859"/>
                    <a:pt x="2565135" y="1605286"/>
                  </a:cubicBezTo>
                  <a:cubicBezTo>
                    <a:pt x="2575767" y="1647531"/>
                    <a:pt x="2620229" y="1661856"/>
                    <a:pt x="2637905" y="1697668"/>
                  </a:cubicBezTo>
                  <a:cubicBezTo>
                    <a:pt x="2663727" y="1749853"/>
                    <a:pt x="2667869" y="1828641"/>
                    <a:pt x="2632657" y="1878194"/>
                  </a:cubicBezTo>
                  <a:cubicBezTo>
                    <a:pt x="2620781" y="1895004"/>
                    <a:pt x="2637629" y="1959613"/>
                    <a:pt x="2635281" y="1982562"/>
                  </a:cubicBezTo>
                  <a:cubicBezTo>
                    <a:pt x="2628239" y="2048925"/>
                    <a:pt x="2537655" y="2088977"/>
                    <a:pt x="2527989" y="2155340"/>
                  </a:cubicBezTo>
                  <a:cubicBezTo>
                    <a:pt x="2520533" y="2206794"/>
                    <a:pt x="2451215" y="2276957"/>
                    <a:pt x="2408409" y="2302830"/>
                  </a:cubicBezTo>
                  <a:cubicBezTo>
                    <a:pt x="2279163" y="2381326"/>
                    <a:pt x="2195897" y="2534224"/>
                    <a:pt x="2101449" y="2647802"/>
                  </a:cubicBezTo>
                  <a:cubicBezTo>
                    <a:pt x="2058505" y="2699401"/>
                    <a:pt x="1989049" y="2683760"/>
                    <a:pt x="1929673" y="2709195"/>
                  </a:cubicBezTo>
                  <a:cubicBezTo>
                    <a:pt x="1907579" y="2718696"/>
                    <a:pt x="1821415" y="2782574"/>
                    <a:pt x="1803463" y="2780820"/>
                  </a:cubicBezTo>
                  <a:cubicBezTo>
                    <a:pt x="1764799" y="2777458"/>
                    <a:pt x="1771841" y="2717088"/>
                    <a:pt x="1768251" y="2702763"/>
                  </a:cubicBezTo>
                  <a:cubicBezTo>
                    <a:pt x="1765629" y="2692238"/>
                    <a:pt x="1656127" y="2762256"/>
                    <a:pt x="1640939" y="2759625"/>
                  </a:cubicBezTo>
                  <a:cubicBezTo>
                    <a:pt x="1601585" y="2752755"/>
                    <a:pt x="1524257" y="2721327"/>
                    <a:pt x="1490565" y="2697939"/>
                  </a:cubicBezTo>
                  <a:cubicBezTo>
                    <a:pt x="1440303" y="2662858"/>
                    <a:pt x="1508517" y="2592402"/>
                    <a:pt x="1496227" y="2546064"/>
                  </a:cubicBezTo>
                  <a:cubicBezTo>
                    <a:pt x="1488355" y="2515514"/>
                    <a:pt x="1431189" y="2525454"/>
                    <a:pt x="1429947" y="2516683"/>
                  </a:cubicBezTo>
                  <a:cubicBezTo>
                    <a:pt x="1428289" y="2505135"/>
                    <a:pt x="1510035" y="2435702"/>
                    <a:pt x="1464329" y="2415384"/>
                  </a:cubicBezTo>
                  <a:cubicBezTo>
                    <a:pt x="1470681" y="2418162"/>
                    <a:pt x="1384103" y="2495049"/>
                    <a:pt x="1352343" y="2492857"/>
                  </a:cubicBezTo>
                  <a:cubicBezTo>
                    <a:pt x="1376645" y="2457482"/>
                    <a:pt x="1414757" y="2434972"/>
                    <a:pt x="1443065" y="2394335"/>
                  </a:cubicBezTo>
                  <a:cubicBezTo>
                    <a:pt x="1465019" y="2363054"/>
                    <a:pt x="1473719" y="2329288"/>
                    <a:pt x="1490151" y="2301222"/>
                  </a:cubicBezTo>
                  <a:cubicBezTo>
                    <a:pt x="1447345" y="2374894"/>
                    <a:pt x="1345577" y="2413484"/>
                    <a:pt x="1283439" y="2469615"/>
                  </a:cubicBezTo>
                  <a:cubicBezTo>
                    <a:pt x="1281505" y="2441696"/>
                    <a:pt x="1294347" y="2363054"/>
                    <a:pt x="1272531" y="2337181"/>
                  </a:cubicBezTo>
                  <a:cubicBezTo>
                    <a:pt x="1257065" y="2318617"/>
                    <a:pt x="1263693" y="2273303"/>
                    <a:pt x="1248503" y="2266579"/>
                  </a:cubicBezTo>
                  <a:cubicBezTo>
                    <a:pt x="1163169" y="2228720"/>
                    <a:pt x="1082941" y="2209863"/>
                    <a:pt x="990701" y="2214833"/>
                  </a:cubicBezTo>
                  <a:cubicBezTo>
                    <a:pt x="874159" y="2220826"/>
                    <a:pt x="757339" y="2288213"/>
                    <a:pt x="643281" y="2308385"/>
                  </a:cubicBezTo>
                  <a:cubicBezTo>
                    <a:pt x="586115" y="2318617"/>
                    <a:pt x="580315" y="2385857"/>
                    <a:pt x="517625" y="2388196"/>
                  </a:cubicBezTo>
                  <a:cubicBezTo>
                    <a:pt x="464187" y="2390388"/>
                    <a:pt x="410197" y="2381910"/>
                    <a:pt x="356619" y="2384249"/>
                  </a:cubicBezTo>
                  <a:cubicBezTo>
                    <a:pt x="270041" y="2387904"/>
                    <a:pt x="198375" y="2467568"/>
                    <a:pt x="105997" y="2477508"/>
                  </a:cubicBezTo>
                  <a:cubicBezTo>
                    <a:pt x="70647" y="2481309"/>
                    <a:pt x="-10131" y="2416700"/>
                    <a:pt x="1053" y="2379279"/>
                  </a:cubicBezTo>
                  <a:cubicBezTo>
                    <a:pt x="7819" y="2357061"/>
                    <a:pt x="46207" y="2365100"/>
                    <a:pt x="63329" y="2331626"/>
                  </a:cubicBezTo>
                  <a:cubicBezTo>
                    <a:pt x="99783" y="2261024"/>
                    <a:pt x="103235" y="2214248"/>
                    <a:pt x="88461" y="2139992"/>
                  </a:cubicBezTo>
                  <a:cubicBezTo>
                    <a:pt x="77553" y="2085907"/>
                    <a:pt x="107241" y="2038839"/>
                    <a:pt x="88461" y="1983001"/>
                  </a:cubicBezTo>
                  <a:cubicBezTo>
                    <a:pt x="80591" y="1959869"/>
                    <a:pt x="67749" y="1846949"/>
                    <a:pt x="56577" y="1790578"/>
                  </a:cubicBezTo>
                  <a:lnTo>
                    <a:pt x="51215" y="1768012"/>
                  </a:lnTo>
                  <a:lnTo>
                    <a:pt x="54009" y="1776274"/>
                  </a:lnTo>
                  <a:cubicBezTo>
                    <a:pt x="56875" y="1785081"/>
                    <a:pt x="60155" y="1794363"/>
                    <a:pt x="64297" y="1796921"/>
                  </a:cubicBezTo>
                  <a:cubicBezTo>
                    <a:pt x="75895" y="1804083"/>
                    <a:pt x="71063" y="1763154"/>
                    <a:pt x="70925" y="1763739"/>
                  </a:cubicBezTo>
                  <a:cubicBezTo>
                    <a:pt x="74099" y="1748245"/>
                    <a:pt x="96607" y="1832441"/>
                    <a:pt x="113315" y="1812415"/>
                  </a:cubicBezTo>
                  <a:cubicBezTo>
                    <a:pt x="159573" y="1756723"/>
                    <a:pt x="49935" y="1680566"/>
                    <a:pt x="118287" y="1609672"/>
                  </a:cubicBezTo>
                  <a:cubicBezTo>
                    <a:pt x="137619" y="1589591"/>
                    <a:pt x="125975" y="1511314"/>
                    <a:pt x="151531" y="1492059"/>
                  </a:cubicBezTo>
                  <a:lnTo>
                    <a:pt x="155439" y="1490808"/>
                  </a:lnTo>
                  <a:lnTo>
                    <a:pt x="155501" y="1491910"/>
                  </a:lnTo>
                  <a:cubicBezTo>
                    <a:pt x="156639" y="1504061"/>
                    <a:pt x="159643" y="1519848"/>
                    <a:pt x="167721" y="1517874"/>
                  </a:cubicBezTo>
                  <a:cubicBezTo>
                    <a:pt x="209285" y="1507350"/>
                    <a:pt x="286473" y="1425346"/>
                    <a:pt x="324585" y="1397865"/>
                  </a:cubicBezTo>
                  <a:cubicBezTo>
                    <a:pt x="360901" y="1371846"/>
                    <a:pt x="401083" y="1392603"/>
                    <a:pt x="443613" y="1371700"/>
                  </a:cubicBezTo>
                  <a:cubicBezTo>
                    <a:pt x="457973" y="1364683"/>
                    <a:pt x="511689" y="1333841"/>
                    <a:pt x="527567" y="1335010"/>
                  </a:cubicBezTo>
                  <a:cubicBezTo>
                    <a:pt x="645215" y="1343342"/>
                    <a:pt x="648391" y="1289842"/>
                    <a:pt x="711771" y="1230642"/>
                  </a:cubicBezTo>
                  <a:cubicBezTo>
                    <a:pt x="719229" y="1223625"/>
                    <a:pt x="811053" y="1058010"/>
                    <a:pt x="816715" y="1069265"/>
                  </a:cubicBezTo>
                  <a:cubicBezTo>
                    <a:pt x="826519" y="1094407"/>
                    <a:pt x="836047" y="1119257"/>
                    <a:pt x="847233" y="1143814"/>
                  </a:cubicBezTo>
                  <a:cubicBezTo>
                    <a:pt x="850685" y="1129781"/>
                    <a:pt x="853999" y="1115602"/>
                    <a:pt x="857313" y="1101423"/>
                  </a:cubicBezTo>
                  <a:cubicBezTo>
                    <a:pt x="875815" y="1139283"/>
                    <a:pt x="819891" y="1034476"/>
                    <a:pt x="887967" y="1053771"/>
                  </a:cubicBezTo>
                  <a:cubicBezTo>
                    <a:pt x="933535" y="1066634"/>
                    <a:pt x="907299" y="1000856"/>
                    <a:pt x="945547" y="980391"/>
                  </a:cubicBezTo>
                  <a:cubicBezTo>
                    <a:pt x="994429" y="954226"/>
                    <a:pt x="1178081" y="765076"/>
                    <a:pt x="1182913" y="954372"/>
                  </a:cubicBezTo>
                  <a:cubicBezTo>
                    <a:pt x="1182913" y="934785"/>
                    <a:pt x="1294071" y="958611"/>
                    <a:pt x="1286201" y="935223"/>
                  </a:cubicBezTo>
                  <a:cubicBezTo>
                    <a:pt x="1267559" y="879238"/>
                    <a:pt x="1334531" y="796504"/>
                    <a:pt x="1387417" y="761422"/>
                  </a:cubicBezTo>
                  <a:cubicBezTo>
                    <a:pt x="1442373" y="725171"/>
                    <a:pt x="1558641" y="765222"/>
                    <a:pt x="1461291" y="686435"/>
                  </a:cubicBezTo>
                  <a:cubicBezTo>
                    <a:pt x="1447897" y="675618"/>
                    <a:pt x="1492499" y="660123"/>
                    <a:pt x="1510173" y="677956"/>
                  </a:cubicBezTo>
                  <a:cubicBezTo>
                    <a:pt x="1530747" y="698275"/>
                    <a:pt x="1554637" y="713769"/>
                    <a:pt x="1581977" y="724440"/>
                  </a:cubicBezTo>
                  <a:cubicBezTo>
                    <a:pt x="1589019" y="727802"/>
                    <a:pt x="1667175" y="756598"/>
                    <a:pt x="1673389" y="755283"/>
                  </a:cubicBezTo>
                  <a:cubicBezTo>
                    <a:pt x="1713709" y="746074"/>
                    <a:pt x="1745191" y="705437"/>
                    <a:pt x="1780403" y="751628"/>
                  </a:cubicBezTo>
                  <a:cubicBezTo>
                    <a:pt x="1800839" y="778671"/>
                    <a:pt x="1709429" y="826908"/>
                    <a:pt x="1709429" y="861990"/>
                  </a:cubicBezTo>
                  <a:cubicBezTo>
                    <a:pt x="1709429" y="933469"/>
                    <a:pt x="1644529" y="929815"/>
                    <a:pt x="1706391" y="1000417"/>
                  </a:cubicBezTo>
                  <a:cubicBezTo>
                    <a:pt x="1725445" y="1022197"/>
                    <a:pt x="1806087" y="1073650"/>
                    <a:pt x="1832599" y="1086806"/>
                  </a:cubicBezTo>
                  <a:cubicBezTo>
                    <a:pt x="1886037" y="1113410"/>
                    <a:pt x="1911997" y="1188105"/>
                    <a:pt x="1985043" y="1152731"/>
                  </a:cubicBezTo>
                  <a:cubicBezTo>
                    <a:pt x="2063061" y="1115018"/>
                    <a:pt x="2069137" y="950425"/>
                    <a:pt x="2076041" y="878946"/>
                  </a:cubicBezTo>
                  <a:cubicBezTo>
                    <a:pt x="2079355" y="844157"/>
                    <a:pt x="2096615" y="764053"/>
                    <a:pt x="2115119" y="737011"/>
                  </a:cubicBezTo>
                  <a:cubicBezTo>
                    <a:pt x="2147311" y="690144"/>
                    <a:pt x="2163103" y="646874"/>
                    <a:pt x="2175983" y="654522"/>
                  </a:cubicBezTo>
                  <a:close/>
                  <a:moveTo>
                    <a:pt x="2676983" y="280947"/>
                  </a:moveTo>
                  <a:cubicBezTo>
                    <a:pt x="2665797" y="276562"/>
                    <a:pt x="2711917" y="294541"/>
                    <a:pt x="2676983" y="280947"/>
                  </a:cubicBezTo>
                  <a:close/>
                  <a:moveTo>
                    <a:pt x="2745057" y="27919"/>
                  </a:moveTo>
                  <a:cubicBezTo>
                    <a:pt x="2788139" y="47507"/>
                    <a:pt x="2972481" y="139158"/>
                    <a:pt x="2897227" y="205813"/>
                  </a:cubicBezTo>
                  <a:cubicBezTo>
                    <a:pt x="2887699" y="196020"/>
                    <a:pt x="2883417" y="183595"/>
                    <a:pt x="2884523" y="168539"/>
                  </a:cubicBezTo>
                  <a:cubicBezTo>
                    <a:pt x="2886869" y="246158"/>
                    <a:pt x="2736083" y="303896"/>
                    <a:pt x="2676983" y="280947"/>
                  </a:cubicBezTo>
                  <a:cubicBezTo>
                    <a:pt x="2665797" y="276562"/>
                    <a:pt x="2600621" y="253905"/>
                    <a:pt x="2605179" y="241041"/>
                  </a:cubicBezTo>
                  <a:cubicBezTo>
                    <a:pt x="2692309" y="233148"/>
                    <a:pt x="2737877" y="231540"/>
                    <a:pt x="2813547" y="198505"/>
                  </a:cubicBezTo>
                  <a:cubicBezTo>
                    <a:pt x="2826527" y="192804"/>
                    <a:pt x="2832465" y="85950"/>
                    <a:pt x="2879827" y="154506"/>
                  </a:cubicBezTo>
                  <a:cubicBezTo>
                    <a:pt x="2854697" y="87851"/>
                    <a:pt x="2770465" y="88289"/>
                    <a:pt x="2745057" y="27919"/>
                  </a:cubicBezTo>
                  <a:close/>
                  <a:moveTo>
                    <a:pt x="2107663" y="0"/>
                  </a:moveTo>
                  <a:cubicBezTo>
                    <a:pt x="2148811" y="4970"/>
                    <a:pt x="2364637" y="75134"/>
                    <a:pt x="2373059" y="113285"/>
                  </a:cubicBezTo>
                  <a:cubicBezTo>
                    <a:pt x="2407995" y="103638"/>
                    <a:pt x="2469305" y="184472"/>
                    <a:pt x="2451353" y="216484"/>
                  </a:cubicBezTo>
                  <a:cubicBezTo>
                    <a:pt x="2508105" y="210783"/>
                    <a:pt x="2595375" y="276708"/>
                    <a:pt x="2580323" y="337078"/>
                  </a:cubicBezTo>
                  <a:cubicBezTo>
                    <a:pt x="2560301" y="340001"/>
                    <a:pt x="2539727" y="336639"/>
                    <a:pt x="2520119" y="340001"/>
                  </a:cubicBezTo>
                  <a:cubicBezTo>
                    <a:pt x="2527713" y="361343"/>
                    <a:pt x="2605317" y="481498"/>
                    <a:pt x="2613601" y="483545"/>
                  </a:cubicBezTo>
                  <a:cubicBezTo>
                    <a:pt x="2639009" y="480621"/>
                    <a:pt x="2663865" y="493192"/>
                    <a:pt x="2650609" y="524620"/>
                  </a:cubicBezTo>
                  <a:cubicBezTo>
                    <a:pt x="2688995" y="525204"/>
                    <a:pt x="2787173" y="640244"/>
                    <a:pt x="2705981" y="640244"/>
                  </a:cubicBezTo>
                  <a:cubicBezTo>
                    <a:pt x="2632381" y="640244"/>
                    <a:pt x="2503963" y="576804"/>
                    <a:pt x="2468889" y="522135"/>
                  </a:cubicBezTo>
                  <a:cubicBezTo>
                    <a:pt x="2403023" y="439692"/>
                    <a:pt x="2362013" y="379468"/>
                    <a:pt x="2253755" y="455041"/>
                  </a:cubicBezTo>
                  <a:cubicBezTo>
                    <a:pt x="2298909" y="545522"/>
                    <a:pt x="2126993" y="541137"/>
                    <a:pt x="2078389" y="510879"/>
                  </a:cubicBezTo>
                  <a:cubicBezTo>
                    <a:pt x="2089849" y="463519"/>
                    <a:pt x="2112495" y="359296"/>
                    <a:pt x="2072451" y="324799"/>
                  </a:cubicBezTo>
                  <a:cubicBezTo>
                    <a:pt x="2126855" y="245719"/>
                    <a:pt x="2101725" y="94429"/>
                    <a:pt x="2107663" y="0"/>
                  </a:cubicBezTo>
                  <a:close/>
                </a:path>
              </a:pathLst>
            </a:custGeom>
            <a:grpFill/>
            <a:ln w="12700" cap="flat">
              <a:noFill/>
              <a:miter lim="400000"/>
            </a:ln>
            <a:effectLst/>
          </p:spPr>
          <p:txBody>
            <a:bodyPr wrap="square" lIns="35438" tIns="35438" rIns="35438" bIns="35438" numCol="1" anchor="ctr">
              <a:noAutofit/>
            </a:bodyPr>
            <a:lstStyle/>
            <a:p>
              <a:pPr defTabSz="407576">
                <a:spcBef>
                  <a:spcPts val="698"/>
                </a:spcBef>
                <a:defRPr sz="2000">
                  <a:solidFill>
                    <a:srgbClr val="FFFFFF"/>
                  </a:solidFill>
                  <a:latin typeface="Avenir Light"/>
                  <a:ea typeface="Avenir Light"/>
                  <a:cs typeface="Avenir Light"/>
                  <a:sym typeface="Avenir Light"/>
                </a:defRPr>
              </a:pPr>
              <a:endParaRPr sz="1396"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25" name="TextBox 32">
            <a:extLst>
              <a:ext uri="{FF2B5EF4-FFF2-40B4-BE49-F238E27FC236}">
                <a16:creationId xmlns:a16="http://schemas.microsoft.com/office/drawing/2014/main" id="{9BFC0E14-3937-48D7-AF87-4F495FA176D9}"/>
              </a:ext>
            </a:extLst>
          </p:cNvPr>
          <p:cNvSpPr txBox="1"/>
          <p:nvPr/>
        </p:nvSpPr>
        <p:spPr>
          <a:xfrm>
            <a:off x="4480300" y="4361585"/>
            <a:ext cx="853119" cy="550472"/>
          </a:xfrm>
          <a:prstGeom prst="rect">
            <a:avLst/>
          </a:prstGeom>
          <a:noFill/>
        </p:spPr>
        <p:txBody>
          <a:bodyPr wrap="none" rtlCol="0" anchor="ctr" anchorCtr="0">
            <a:spAutoFit/>
          </a:bodyPr>
          <a:lstStyle/>
          <a:p>
            <a:pPr algn="ctr"/>
            <a:r>
              <a:rPr lang="en-US" sz="2977" b="1" dirty="0">
                <a:solidFill>
                  <a:srgbClr val="7C6992"/>
                </a:solidFill>
                <a:latin typeface="Noto Serif KR" panose="02020400000000000000" pitchFamily="18" charset="-128"/>
                <a:ea typeface="Noto Serif KR" panose="02020400000000000000" pitchFamily="18" charset="-128"/>
                <a:cs typeface="Poppins" pitchFamily="2" charset="77"/>
              </a:rPr>
              <a:t>116</a:t>
            </a:r>
          </a:p>
        </p:txBody>
      </p:sp>
      <p:sp>
        <p:nvSpPr>
          <p:cNvPr id="35" name="Freeform 1061">
            <a:extLst>
              <a:ext uri="{FF2B5EF4-FFF2-40B4-BE49-F238E27FC236}">
                <a16:creationId xmlns:a16="http://schemas.microsoft.com/office/drawing/2014/main" id="{7D232503-0239-449F-BCF3-836B0AC9DAF7}"/>
              </a:ext>
            </a:extLst>
          </p:cNvPr>
          <p:cNvSpPr>
            <a:spLocks noChangeAspect="1" noChangeArrowheads="1"/>
          </p:cNvSpPr>
          <p:nvPr/>
        </p:nvSpPr>
        <p:spPr bwMode="auto">
          <a:xfrm>
            <a:off x="7925314" y="3611234"/>
            <a:ext cx="413539" cy="399511"/>
          </a:xfrm>
          <a:custGeom>
            <a:avLst/>
            <a:gdLst>
              <a:gd name="T0" fmla="*/ 47952 w 291074"/>
              <a:gd name="T1" fmla="*/ 912671 h 290436"/>
              <a:gd name="T2" fmla="*/ 881642 w 291074"/>
              <a:gd name="T3" fmla="*/ 796277 h 290436"/>
              <a:gd name="T4" fmla="*/ 956177 w 291074"/>
              <a:gd name="T5" fmla="*/ 871156 h 290436"/>
              <a:gd name="T6" fmla="*/ 746367 w 291074"/>
              <a:gd name="T7" fmla="*/ 803554 h 290436"/>
              <a:gd name="T8" fmla="*/ 835934 w 291074"/>
              <a:gd name="T9" fmla="*/ 778643 h 290436"/>
              <a:gd name="T10" fmla="*/ 154701 w 291074"/>
              <a:gd name="T11" fmla="*/ 771519 h 290436"/>
              <a:gd name="T12" fmla="*/ 195193 w 291074"/>
              <a:gd name="T13" fmla="*/ 809473 h 290436"/>
              <a:gd name="T14" fmla="*/ 842071 w 291074"/>
              <a:gd name="T15" fmla="*/ 572237 h 290436"/>
              <a:gd name="T16" fmla="*/ 858019 w 291074"/>
              <a:gd name="T17" fmla="*/ 758470 h 290436"/>
              <a:gd name="T18" fmla="*/ 958634 w 291074"/>
              <a:gd name="T19" fmla="*/ 932839 h 290436"/>
              <a:gd name="T20" fmla="*/ 779493 w 291074"/>
              <a:gd name="T21" fmla="*/ 835568 h 290436"/>
              <a:gd name="T22" fmla="*/ 616305 w 291074"/>
              <a:gd name="T23" fmla="*/ 848614 h 290436"/>
              <a:gd name="T24" fmla="*/ 637167 w 291074"/>
              <a:gd name="T25" fmla="*/ 827279 h 290436"/>
              <a:gd name="T26" fmla="*/ 858019 w 291074"/>
              <a:gd name="T27" fmla="*/ 674254 h 290436"/>
              <a:gd name="T28" fmla="*/ 143662 w 291074"/>
              <a:gd name="T29" fmla="*/ 572237 h 290436"/>
              <a:gd name="T30" fmla="*/ 126484 w 291074"/>
              <a:gd name="T31" fmla="*/ 674254 h 290436"/>
              <a:gd name="T32" fmla="*/ 349794 w 291074"/>
              <a:gd name="T33" fmla="*/ 827279 h 290436"/>
              <a:gd name="T34" fmla="*/ 370653 w 291074"/>
              <a:gd name="T35" fmla="*/ 848614 h 290436"/>
              <a:gd name="T36" fmla="*/ 207462 w 291074"/>
              <a:gd name="T37" fmla="*/ 835568 h 290436"/>
              <a:gd name="T38" fmla="*/ 27093 w 291074"/>
              <a:gd name="T39" fmla="*/ 932839 h 290436"/>
              <a:gd name="T40" fmla="*/ 122801 w 291074"/>
              <a:gd name="T41" fmla="*/ 769147 h 290436"/>
              <a:gd name="T42" fmla="*/ 115436 w 291074"/>
              <a:gd name="T43" fmla="*/ 599523 h 290436"/>
              <a:gd name="T44" fmla="*/ 777854 w 291074"/>
              <a:gd name="T45" fmla="*/ 495567 h 290436"/>
              <a:gd name="T46" fmla="*/ 678198 w 291074"/>
              <a:gd name="T47" fmla="*/ 693199 h 290436"/>
              <a:gd name="T48" fmla="*/ 306321 w 291074"/>
              <a:gd name="T49" fmla="*/ 693199 h 290436"/>
              <a:gd name="T50" fmla="*/ 206671 w 291074"/>
              <a:gd name="T51" fmla="*/ 495567 h 290436"/>
              <a:gd name="T52" fmla="*/ 700080 w 291074"/>
              <a:gd name="T53" fmla="*/ 289656 h 290436"/>
              <a:gd name="T54" fmla="*/ 284447 w 291074"/>
              <a:gd name="T55" fmla="*/ 289656 h 290436"/>
              <a:gd name="T56" fmla="*/ 506846 w 291074"/>
              <a:gd name="T57" fmla="*/ 203267 h 290436"/>
              <a:gd name="T58" fmla="*/ 506846 w 291074"/>
              <a:gd name="T59" fmla="*/ 203267 h 290436"/>
              <a:gd name="T60" fmla="*/ 477680 w 291074"/>
              <a:gd name="T61" fmla="*/ 467174 h 290436"/>
              <a:gd name="T62" fmla="*/ 492263 w 291074"/>
              <a:gd name="T63" fmla="*/ 790239 h 290436"/>
              <a:gd name="T64" fmla="*/ 791609 w 291074"/>
              <a:gd name="T65" fmla="*/ 150838 h 290436"/>
              <a:gd name="T66" fmla="*/ 834265 w 291074"/>
              <a:gd name="T67" fmla="*/ 180592 h 290436"/>
              <a:gd name="T68" fmla="*/ 169423 w 291074"/>
              <a:gd name="T69" fmla="*/ 165507 h 290436"/>
              <a:gd name="T70" fmla="*/ 239366 w 291074"/>
              <a:gd name="T71" fmla="*/ 155965 h 290436"/>
              <a:gd name="T72" fmla="*/ 840362 w 291074"/>
              <a:gd name="T73" fmla="*/ 55649 h 290436"/>
              <a:gd name="T74" fmla="*/ 935447 w 291074"/>
              <a:gd name="T75" fmla="*/ 47334 h 290436"/>
              <a:gd name="T76" fmla="*/ 47952 w 291074"/>
              <a:gd name="T77" fmla="*/ 46124 h 290436"/>
              <a:gd name="T78" fmla="*/ 142428 w 291074"/>
              <a:gd name="T79" fmla="*/ 54466 h 290436"/>
              <a:gd name="T80" fmla="*/ 948856 w 291074"/>
              <a:gd name="T81" fmla="*/ 160364 h 290436"/>
              <a:gd name="T82" fmla="*/ 857425 w 291074"/>
              <a:gd name="T83" fmla="*/ 237697 h 290436"/>
              <a:gd name="T84" fmla="*/ 829387 w 291074"/>
              <a:gd name="T85" fmla="*/ 392369 h 290436"/>
              <a:gd name="T86" fmla="*/ 856207 w 291074"/>
              <a:gd name="T87" fmla="*/ 287666 h 290436"/>
              <a:gd name="T88" fmla="*/ 636788 w 291074"/>
              <a:gd name="T89" fmla="*/ 133000 h 290436"/>
              <a:gd name="T90" fmla="*/ 585593 w 291074"/>
              <a:gd name="T91" fmla="*/ 140128 h 290436"/>
              <a:gd name="T92" fmla="*/ 778192 w 291074"/>
              <a:gd name="T93" fmla="*/ 124667 h 290436"/>
              <a:gd name="T94" fmla="*/ 891559 w 291074"/>
              <a:gd name="T95" fmla="*/ 929 h 290436"/>
              <a:gd name="T96" fmla="*/ 206234 w 291074"/>
              <a:gd name="T97" fmla="*/ 123725 h 290436"/>
              <a:gd name="T98" fmla="*/ 398874 w 291074"/>
              <a:gd name="T99" fmla="*/ 139243 h 290436"/>
              <a:gd name="T100" fmla="*/ 349794 w 291074"/>
              <a:gd name="T101" fmla="*/ 132082 h 290436"/>
              <a:gd name="T102" fmla="*/ 126484 w 291074"/>
              <a:gd name="T103" fmla="*/ 287296 h 290436"/>
              <a:gd name="T104" fmla="*/ 154701 w 291074"/>
              <a:gd name="T105" fmla="*/ 392368 h 290436"/>
              <a:gd name="T106" fmla="*/ 126484 w 291074"/>
              <a:gd name="T107" fmla="*/ 237149 h 290436"/>
              <a:gd name="T108" fmla="*/ 34458 w 291074"/>
              <a:gd name="T109" fmla="*/ 159547 h 2904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1074" h="290436">
                <a:moveTo>
                  <a:pt x="31551" y="241515"/>
                </a:moveTo>
                <a:cubicBezTo>
                  <a:pt x="26841" y="241515"/>
                  <a:pt x="21406" y="243674"/>
                  <a:pt x="16334" y="248710"/>
                </a:cubicBezTo>
                <a:cubicBezTo>
                  <a:pt x="11986" y="253386"/>
                  <a:pt x="9088" y="258781"/>
                  <a:pt x="8726" y="264177"/>
                </a:cubicBezTo>
                <a:cubicBezTo>
                  <a:pt x="8726" y="268493"/>
                  <a:pt x="10899" y="273170"/>
                  <a:pt x="14160" y="276767"/>
                </a:cubicBezTo>
                <a:cubicBezTo>
                  <a:pt x="21769" y="284321"/>
                  <a:pt x="33000" y="283601"/>
                  <a:pt x="42058" y="274249"/>
                </a:cubicBezTo>
                <a:cubicBezTo>
                  <a:pt x="51478" y="264896"/>
                  <a:pt x="52204" y="255184"/>
                  <a:pt x="43870" y="246911"/>
                </a:cubicBezTo>
                <a:cubicBezTo>
                  <a:pt x="40247" y="243314"/>
                  <a:pt x="36261" y="241515"/>
                  <a:pt x="31551" y="241515"/>
                </a:cubicBezTo>
                <a:close/>
                <a:moveTo>
                  <a:pt x="260338" y="241470"/>
                </a:moveTo>
                <a:cubicBezTo>
                  <a:pt x="255718" y="241156"/>
                  <a:pt x="251189" y="242954"/>
                  <a:pt x="247204" y="246911"/>
                </a:cubicBezTo>
                <a:cubicBezTo>
                  <a:pt x="238871" y="255184"/>
                  <a:pt x="239595" y="264896"/>
                  <a:pt x="248653" y="274249"/>
                </a:cubicBezTo>
                <a:cubicBezTo>
                  <a:pt x="258073" y="283601"/>
                  <a:pt x="269305" y="284321"/>
                  <a:pt x="276913" y="276767"/>
                </a:cubicBezTo>
                <a:cubicBezTo>
                  <a:pt x="280899" y="273170"/>
                  <a:pt x="282348" y="268493"/>
                  <a:pt x="282348" y="264177"/>
                </a:cubicBezTo>
                <a:cubicBezTo>
                  <a:pt x="281986" y="258781"/>
                  <a:pt x="279450" y="253386"/>
                  <a:pt x="274015" y="248710"/>
                </a:cubicBezTo>
                <a:cubicBezTo>
                  <a:pt x="269667" y="244213"/>
                  <a:pt x="264957" y="241785"/>
                  <a:pt x="260338" y="241470"/>
                </a:cubicBezTo>
                <a:close/>
                <a:moveTo>
                  <a:pt x="243943" y="220652"/>
                </a:moveTo>
                <a:cubicBezTo>
                  <a:pt x="232349" y="223530"/>
                  <a:pt x="223291" y="231803"/>
                  <a:pt x="220393" y="243674"/>
                </a:cubicBezTo>
                <a:cubicBezTo>
                  <a:pt x="225103" y="242595"/>
                  <a:pt x="229451" y="242954"/>
                  <a:pt x="234523" y="245472"/>
                </a:cubicBezTo>
                <a:lnTo>
                  <a:pt x="236334" y="246551"/>
                </a:lnTo>
                <a:cubicBezTo>
                  <a:pt x="237784" y="244753"/>
                  <a:pt x="238871" y="242595"/>
                  <a:pt x="241045" y="240796"/>
                </a:cubicBezTo>
                <a:cubicBezTo>
                  <a:pt x="242494" y="238997"/>
                  <a:pt x="244668" y="237199"/>
                  <a:pt x="246842" y="236120"/>
                </a:cubicBezTo>
                <a:lnTo>
                  <a:pt x="245392" y="233602"/>
                </a:lnTo>
                <a:cubicBezTo>
                  <a:pt x="243581" y="229645"/>
                  <a:pt x="242494" y="224609"/>
                  <a:pt x="243943" y="220652"/>
                </a:cubicBezTo>
                <a:close/>
                <a:moveTo>
                  <a:pt x="47131" y="220652"/>
                </a:moveTo>
                <a:cubicBezTo>
                  <a:pt x="48580" y="224609"/>
                  <a:pt x="47493" y="229645"/>
                  <a:pt x="45681" y="233962"/>
                </a:cubicBezTo>
                <a:lnTo>
                  <a:pt x="44232" y="236120"/>
                </a:lnTo>
                <a:cubicBezTo>
                  <a:pt x="46406" y="237199"/>
                  <a:pt x="48580" y="238997"/>
                  <a:pt x="50029" y="240796"/>
                </a:cubicBezTo>
                <a:cubicBezTo>
                  <a:pt x="52204" y="242595"/>
                  <a:pt x="53290" y="244753"/>
                  <a:pt x="54740" y="246551"/>
                </a:cubicBezTo>
                <a:lnTo>
                  <a:pt x="57638" y="245472"/>
                </a:lnTo>
                <a:cubicBezTo>
                  <a:pt x="61624" y="242954"/>
                  <a:pt x="65971" y="242595"/>
                  <a:pt x="70681" y="243674"/>
                </a:cubicBezTo>
                <a:cubicBezTo>
                  <a:pt x="67783" y="231803"/>
                  <a:pt x="59087" y="223530"/>
                  <a:pt x="47131" y="220652"/>
                </a:cubicBezTo>
                <a:close/>
                <a:moveTo>
                  <a:pt x="242494" y="173531"/>
                </a:moveTo>
                <a:cubicBezTo>
                  <a:pt x="244305" y="171732"/>
                  <a:pt x="247204" y="171732"/>
                  <a:pt x="248653" y="173531"/>
                </a:cubicBezTo>
                <a:lnTo>
                  <a:pt x="257349" y="181804"/>
                </a:lnTo>
                <a:cubicBezTo>
                  <a:pt x="265319" y="189718"/>
                  <a:pt x="266406" y="201588"/>
                  <a:pt x="260609" y="209501"/>
                </a:cubicBezTo>
                <a:lnTo>
                  <a:pt x="253725" y="219214"/>
                </a:lnTo>
                <a:cubicBezTo>
                  <a:pt x="251552" y="222091"/>
                  <a:pt x="251552" y="226408"/>
                  <a:pt x="253363" y="230005"/>
                </a:cubicBezTo>
                <a:lnTo>
                  <a:pt x="254812" y="233242"/>
                </a:lnTo>
                <a:cubicBezTo>
                  <a:pt x="263508" y="231444"/>
                  <a:pt x="272928" y="234321"/>
                  <a:pt x="280899" y="242595"/>
                </a:cubicBezTo>
                <a:cubicBezTo>
                  <a:pt x="287420" y="249069"/>
                  <a:pt x="290681" y="256263"/>
                  <a:pt x="291044" y="263817"/>
                </a:cubicBezTo>
                <a:cubicBezTo>
                  <a:pt x="291406" y="270652"/>
                  <a:pt x="288507" y="277486"/>
                  <a:pt x="283073" y="282882"/>
                </a:cubicBezTo>
                <a:cubicBezTo>
                  <a:pt x="278363" y="287918"/>
                  <a:pt x="272203" y="290436"/>
                  <a:pt x="264595" y="290436"/>
                </a:cubicBezTo>
                <a:cubicBezTo>
                  <a:pt x="257711" y="290436"/>
                  <a:pt x="250102" y="287918"/>
                  <a:pt x="242494" y="280364"/>
                </a:cubicBezTo>
                <a:cubicBezTo>
                  <a:pt x="234885" y="272450"/>
                  <a:pt x="231624" y="263458"/>
                  <a:pt x="232711" y="254825"/>
                </a:cubicBezTo>
                <a:lnTo>
                  <a:pt x="230175" y="253386"/>
                </a:lnTo>
                <a:cubicBezTo>
                  <a:pt x="226190" y="251587"/>
                  <a:pt x="222204" y="251587"/>
                  <a:pt x="219306" y="253386"/>
                </a:cubicBezTo>
                <a:lnTo>
                  <a:pt x="209523" y="260580"/>
                </a:lnTo>
                <a:cubicBezTo>
                  <a:pt x="206263" y="262738"/>
                  <a:pt x="201915" y="263817"/>
                  <a:pt x="198292" y="263817"/>
                </a:cubicBezTo>
                <a:cubicBezTo>
                  <a:pt x="192132" y="263817"/>
                  <a:pt x="186335" y="261659"/>
                  <a:pt x="181988" y="257342"/>
                </a:cubicBezTo>
                <a:lnTo>
                  <a:pt x="172930" y="248710"/>
                </a:lnTo>
                <a:cubicBezTo>
                  <a:pt x="171118" y="246911"/>
                  <a:pt x="171118" y="244033"/>
                  <a:pt x="172930" y="242595"/>
                </a:cubicBezTo>
                <a:cubicBezTo>
                  <a:pt x="174741" y="240796"/>
                  <a:pt x="178002" y="240796"/>
                  <a:pt x="179451" y="242595"/>
                </a:cubicBezTo>
                <a:lnTo>
                  <a:pt x="188147" y="250868"/>
                </a:lnTo>
                <a:cubicBezTo>
                  <a:pt x="192495" y="255544"/>
                  <a:pt x="199741" y="256263"/>
                  <a:pt x="204089" y="253386"/>
                </a:cubicBezTo>
                <a:lnTo>
                  <a:pt x="210610" y="248710"/>
                </a:lnTo>
                <a:cubicBezTo>
                  <a:pt x="211697" y="228206"/>
                  <a:pt x="228364" y="212019"/>
                  <a:pt x="248653" y="210940"/>
                </a:cubicBezTo>
                <a:lnTo>
                  <a:pt x="253363" y="204466"/>
                </a:lnTo>
                <a:cubicBezTo>
                  <a:pt x="256986" y="199789"/>
                  <a:pt x="255899" y="192955"/>
                  <a:pt x="251189" y="187919"/>
                </a:cubicBezTo>
                <a:lnTo>
                  <a:pt x="242494" y="180006"/>
                </a:lnTo>
                <a:cubicBezTo>
                  <a:pt x="240682" y="178207"/>
                  <a:pt x="240682" y="175329"/>
                  <a:pt x="242494" y="173531"/>
                </a:cubicBezTo>
                <a:close/>
                <a:moveTo>
                  <a:pt x="42421" y="173531"/>
                </a:moveTo>
                <a:cubicBezTo>
                  <a:pt x="43870" y="171732"/>
                  <a:pt x="46768" y="171732"/>
                  <a:pt x="48580" y="173531"/>
                </a:cubicBezTo>
                <a:cubicBezTo>
                  <a:pt x="50029" y="175329"/>
                  <a:pt x="50029" y="178207"/>
                  <a:pt x="48580" y="180006"/>
                </a:cubicBezTo>
                <a:lnTo>
                  <a:pt x="40247" y="187919"/>
                </a:lnTo>
                <a:cubicBezTo>
                  <a:pt x="35537" y="192955"/>
                  <a:pt x="34087" y="199789"/>
                  <a:pt x="37348" y="204466"/>
                </a:cubicBezTo>
                <a:lnTo>
                  <a:pt x="42058" y="210940"/>
                </a:lnTo>
                <a:cubicBezTo>
                  <a:pt x="62711" y="212019"/>
                  <a:pt x="79377" y="228206"/>
                  <a:pt x="80464" y="248710"/>
                </a:cubicBezTo>
                <a:lnTo>
                  <a:pt x="86986" y="253386"/>
                </a:lnTo>
                <a:cubicBezTo>
                  <a:pt x="91696" y="256263"/>
                  <a:pt x="98580" y="255544"/>
                  <a:pt x="103290" y="250868"/>
                </a:cubicBezTo>
                <a:lnTo>
                  <a:pt x="111623" y="242595"/>
                </a:lnTo>
                <a:cubicBezTo>
                  <a:pt x="113434" y="240796"/>
                  <a:pt x="115970" y="240796"/>
                  <a:pt x="117782" y="242595"/>
                </a:cubicBezTo>
                <a:cubicBezTo>
                  <a:pt x="119956" y="244033"/>
                  <a:pt x="119956" y="246911"/>
                  <a:pt x="117782" y="248710"/>
                </a:cubicBezTo>
                <a:lnTo>
                  <a:pt x="109449" y="257342"/>
                </a:lnTo>
                <a:cubicBezTo>
                  <a:pt x="104739" y="261659"/>
                  <a:pt x="98942" y="263817"/>
                  <a:pt x="93145" y="263817"/>
                </a:cubicBezTo>
                <a:cubicBezTo>
                  <a:pt x="89159" y="263817"/>
                  <a:pt x="85536" y="262738"/>
                  <a:pt x="82275" y="260580"/>
                </a:cubicBezTo>
                <a:lnTo>
                  <a:pt x="71768" y="253386"/>
                </a:lnTo>
                <a:cubicBezTo>
                  <a:pt x="68870" y="251587"/>
                  <a:pt x="64884" y="251227"/>
                  <a:pt x="61261" y="253386"/>
                </a:cubicBezTo>
                <a:lnTo>
                  <a:pt x="58001" y="254825"/>
                </a:lnTo>
                <a:cubicBezTo>
                  <a:pt x="59450" y="263458"/>
                  <a:pt x="56551" y="272450"/>
                  <a:pt x="48580" y="280364"/>
                </a:cubicBezTo>
                <a:cubicBezTo>
                  <a:pt x="40971" y="287918"/>
                  <a:pt x="33363" y="290436"/>
                  <a:pt x="26479" y="290436"/>
                </a:cubicBezTo>
                <a:cubicBezTo>
                  <a:pt x="18870" y="290436"/>
                  <a:pt x="12349" y="287918"/>
                  <a:pt x="8001" y="282882"/>
                </a:cubicBezTo>
                <a:cubicBezTo>
                  <a:pt x="2566" y="277486"/>
                  <a:pt x="-332" y="270652"/>
                  <a:pt x="30" y="263817"/>
                </a:cubicBezTo>
                <a:cubicBezTo>
                  <a:pt x="30" y="256263"/>
                  <a:pt x="3653" y="249069"/>
                  <a:pt x="10175" y="242595"/>
                </a:cubicBezTo>
                <a:cubicBezTo>
                  <a:pt x="17059" y="236120"/>
                  <a:pt x="24305" y="232882"/>
                  <a:pt x="31551" y="232882"/>
                </a:cubicBezTo>
                <a:cubicBezTo>
                  <a:pt x="33363" y="232882"/>
                  <a:pt x="34450" y="232882"/>
                  <a:pt x="36261" y="233242"/>
                </a:cubicBezTo>
                <a:lnTo>
                  <a:pt x="37348" y="230364"/>
                </a:lnTo>
                <a:cubicBezTo>
                  <a:pt x="39522" y="226408"/>
                  <a:pt x="39522" y="222091"/>
                  <a:pt x="37348" y="219214"/>
                </a:cubicBezTo>
                <a:lnTo>
                  <a:pt x="30464" y="209501"/>
                </a:lnTo>
                <a:cubicBezTo>
                  <a:pt x="24667" y="201588"/>
                  <a:pt x="25754" y="189718"/>
                  <a:pt x="34087" y="181804"/>
                </a:cubicBezTo>
                <a:lnTo>
                  <a:pt x="42421" y="173531"/>
                </a:lnTo>
                <a:close/>
                <a:moveTo>
                  <a:pt x="183399" y="150280"/>
                </a:moveTo>
                <a:cubicBezTo>
                  <a:pt x="184834" y="171094"/>
                  <a:pt x="192729" y="189755"/>
                  <a:pt x="206725" y="204109"/>
                </a:cubicBezTo>
                <a:cubicBezTo>
                  <a:pt x="220362" y="190114"/>
                  <a:pt x="228974" y="171453"/>
                  <a:pt x="229692" y="150280"/>
                </a:cubicBezTo>
                <a:lnTo>
                  <a:pt x="183399" y="150280"/>
                </a:lnTo>
                <a:close/>
                <a:moveTo>
                  <a:pt x="149666" y="150280"/>
                </a:moveTo>
                <a:lnTo>
                  <a:pt x="149666" y="230665"/>
                </a:lnTo>
                <a:cubicBezTo>
                  <a:pt x="169045" y="229588"/>
                  <a:pt x="186629" y="222052"/>
                  <a:pt x="200265" y="210210"/>
                </a:cubicBezTo>
                <a:cubicBezTo>
                  <a:pt x="184834" y="194061"/>
                  <a:pt x="175863" y="172888"/>
                  <a:pt x="174786" y="150280"/>
                </a:cubicBezTo>
                <a:lnTo>
                  <a:pt x="149666" y="150280"/>
                </a:lnTo>
                <a:close/>
                <a:moveTo>
                  <a:pt x="115574" y="150280"/>
                </a:moveTo>
                <a:cubicBezTo>
                  <a:pt x="114857" y="172888"/>
                  <a:pt x="105885" y="194061"/>
                  <a:pt x="90454" y="210210"/>
                </a:cubicBezTo>
                <a:cubicBezTo>
                  <a:pt x="104450" y="222052"/>
                  <a:pt x="121316" y="229588"/>
                  <a:pt x="141054" y="230665"/>
                </a:cubicBezTo>
                <a:lnTo>
                  <a:pt x="141054" y="150280"/>
                </a:lnTo>
                <a:lnTo>
                  <a:pt x="115574" y="150280"/>
                </a:lnTo>
                <a:close/>
                <a:moveTo>
                  <a:pt x="61028" y="150280"/>
                </a:moveTo>
                <a:cubicBezTo>
                  <a:pt x="62104" y="171453"/>
                  <a:pt x="70717" y="190114"/>
                  <a:pt x="83995" y="204109"/>
                </a:cubicBezTo>
                <a:cubicBezTo>
                  <a:pt x="97990" y="189755"/>
                  <a:pt x="105885" y="171094"/>
                  <a:pt x="107321" y="150280"/>
                </a:cubicBezTo>
                <a:lnTo>
                  <a:pt x="61028" y="150280"/>
                </a:lnTo>
                <a:close/>
                <a:moveTo>
                  <a:pt x="206725" y="87839"/>
                </a:moveTo>
                <a:cubicBezTo>
                  <a:pt x="192729" y="102911"/>
                  <a:pt x="184834" y="121571"/>
                  <a:pt x="183399" y="141668"/>
                </a:cubicBezTo>
                <a:lnTo>
                  <a:pt x="229692" y="141668"/>
                </a:lnTo>
                <a:cubicBezTo>
                  <a:pt x="228974" y="120854"/>
                  <a:pt x="220362" y="101834"/>
                  <a:pt x="206725" y="87839"/>
                </a:cubicBezTo>
                <a:close/>
                <a:moveTo>
                  <a:pt x="83995" y="87839"/>
                </a:moveTo>
                <a:cubicBezTo>
                  <a:pt x="70717" y="101834"/>
                  <a:pt x="62104" y="120854"/>
                  <a:pt x="61028" y="141668"/>
                </a:cubicBezTo>
                <a:lnTo>
                  <a:pt x="107321" y="141668"/>
                </a:lnTo>
                <a:cubicBezTo>
                  <a:pt x="105885" y="121571"/>
                  <a:pt x="97990" y="102911"/>
                  <a:pt x="83995" y="87839"/>
                </a:cubicBezTo>
                <a:close/>
                <a:moveTo>
                  <a:pt x="149666" y="61642"/>
                </a:moveTo>
                <a:lnTo>
                  <a:pt x="149666" y="141668"/>
                </a:lnTo>
                <a:lnTo>
                  <a:pt x="174786" y="141668"/>
                </a:lnTo>
                <a:cubicBezTo>
                  <a:pt x="175863" y="119059"/>
                  <a:pt x="184834" y="98245"/>
                  <a:pt x="200265" y="82097"/>
                </a:cubicBezTo>
                <a:cubicBezTo>
                  <a:pt x="186629" y="69896"/>
                  <a:pt x="169045" y="62718"/>
                  <a:pt x="149666" y="61642"/>
                </a:cubicBezTo>
                <a:close/>
                <a:moveTo>
                  <a:pt x="141054" y="61642"/>
                </a:moveTo>
                <a:cubicBezTo>
                  <a:pt x="121316" y="62718"/>
                  <a:pt x="104450" y="69896"/>
                  <a:pt x="90454" y="82097"/>
                </a:cubicBezTo>
                <a:cubicBezTo>
                  <a:pt x="105885" y="98245"/>
                  <a:pt x="114857" y="119059"/>
                  <a:pt x="115574" y="141668"/>
                </a:cubicBezTo>
                <a:lnTo>
                  <a:pt x="141054" y="141668"/>
                </a:lnTo>
                <a:lnTo>
                  <a:pt x="141054" y="61642"/>
                </a:lnTo>
                <a:close/>
                <a:moveTo>
                  <a:pt x="145360" y="52670"/>
                </a:moveTo>
                <a:cubicBezTo>
                  <a:pt x="197036" y="52670"/>
                  <a:pt x="239022" y="94657"/>
                  <a:pt x="239022" y="146333"/>
                </a:cubicBezTo>
                <a:cubicBezTo>
                  <a:pt x="239022" y="197650"/>
                  <a:pt x="197036" y="239636"/>
                  <a:pt x="145360" y="239636"/>
                </a:cubicBezTo>
                <a:cubicBezTo>
                  <a:pt x="93684" y="239636"/>
                  <a:pt x="52056" y="197650"/>
                  <a:pt x="52056" y="146333"/>
                </a:cubicBezTo>
                <a:cubicBezTo>
                  <a:pt x="52056" y="94657"/>
                  <a:pt x="93684" y="52670"/>
                  <a:pt x="145360" y="52670"/>
                </a:cubicBezTo>
                <a:close/>
                <a:moveTo>
                  <a:pt x="235910" y="44660"/>
                </a:moveTo>
                <a:lnTo>
                  <a:pt x="233751" y="45742"/>
                </a:lnTo>
                <a:cubicBezTo>
                  <a:pt x="229071" y="47907"/>
                  <a:pt x="224752" y="48268"/>
                  <a:pt x="220072" y="47546"/>
                </a:cubicBezTo>
                <a:cubicBezTo>
                  <a:pt x="222952" y="59092"/>
                  <a:pt x="231951" y="67751"/>
                  <a:pt x="243469" y="70638"/>
                </a:cubicBezTo>
                <a:cubicBezTo>
                  <a:pt x="242030" y="66308"/>
                  <a:pt x="243110" y="61257"/>
                  <a:pt x="245269" y="56927"/>
                </a:cubicBezTo>
                <a:lnTo>
                  <a:pt x="246349" y="54763"/>
                </a:lnTo>
                <a:cubicBezTo>
                  <a:pt x="244189" y="53680"/>
                  <a:pt x="242030" y="52237"/>
                  <a:pt x="240590" y="50433"/>
                </a:cubicBezTo>
                <a:cubicBezTo>
                  <a:pt x="238430" y="48629"/>
                  <a:pt x="237350" y="46825"/>
                  <a:pt x="235910" y="44660"/>
                </a:cubicBezTo>
                <a:close/>
                <a:moveTo>
                  <a:pt x="54740" y="44398"/>
                </a:moveTo>
                <a:cubicBezTo>
                  <a:pt x="53290" y="46570"/>
                  <a:pt x="52204" y="48381"/>
                  <a:pt x="50029" y="50191"/>
                </a:cubicBezTo>
                <a:cubicBezTo>
                  <a:pt x="48580" y="52001"/>
                  <a:pt x="46406" y="53450"/>
                  <a:pt x="44232" y="54536"/>
                </a:cubicBezTo>
                <a:lnTo>
                  <a:pt x="45681" y="57071"/>
                </a:lnTo>
                <a:cubicBezTo>
                  <a:pt x="47493" y="61053"/>
                  <a:pt x="48580" y="66122"/>
                  <a:pt x="47131" y="70467"/>
                </a:cubicBezTo>
                <a:cubicBezTo>
                  <a:pt x="59087" y="67570"/>
                  <a:pt x="67783" y="58881"/>
                  <a:pt x="70681" y="47295"/>
                </a:cubicBezTo>
                <a:cubicBezTo>
                  <a:pt x="65971" y="48019"/>
                  <a:pt x="61624" y="47657"/>
                  <a:pt x="56914" y="45122"/>
                </a:cubicBezTo>
                <a:lnTo>
                  <a:pt x="54740" y="44398"/>
                </a:lnTo>
                <a:close/>
                <a:moveTo>
                  <a:pt x="263627" y="9302"/>
                </a:moveTo>
                <a:cubicBezTo>
                  <a:pt x="258948" y="9662"/>
                  <a:pt x="253188" y="11827"/>
                  <a:pt x="248149" y="16878"/>
                </a:cubicBezTo>
                <a:cubicBezTo>
                  <a:pt x="243829" y="21930"/>
                  <a:pt x="240950" y="26620"/>
                  <a:pt x="240950" y="32032"/>
                </a:cubicBezTo>
                <a:cubicBezTo>
                  <a:pt x="240950" y="36001"/>
                  <a:pt x="243110" y="40691"/>
                  <a:pt x="246709" y="44299"/>
                </a:cubicBezTo>
                <a:cubicBezTo>
                  <a:pt x="254628" y="52237"/>
                  <a:pt x="264707" y="51515"/>
                  <a:pt x="273346" y="42495"/>
                </a:cubicBezTo>
                <a:cubicBezTo>
                  <a:pt x="283425" y="33114"/>
                  <a:pt x="284145" y="22290"/>
                  <a:pt x="276226" y="14353"/>
                </a:cubicBezTo>
                <a:cubicBezTo>
                  <a:pt x="272626" y="11106"/>
                  <a:pt x="268666" y="9302"/>
                  <a:pt x="264707" y="9302"/>
                </a:cubicBezTo>
                <a:cubicBezTo>
                  <a:pt x="263987" y="9302"/>
                  <a:pt x="263987" y="9302"/>
                  <a:pt x="263627" y="9302"/>
                </a:cubicBezTo>
                <a:close/>
                <a:moveTo>
                  <a:pt x="26479" y="8916"/>
                </a:moveTo>
                <a:cubicBezTo>
                  <a:pt x="21769" y="8916"/>
                  <a:pt x="17783" y="10364"/>
                  <a:pt x="14160" y="13985"/>
                </a:cubicBezTo>
                <a:cubicBezTo>
                  <a:pt x="10899" y="17605"/>
                  <a:pt x="8726" y="21950"/>
                  <a:pt x="8726" y="26657"/>
                </a:cubicBezTo>
                <a:cubicBezTo>
                  <a:pt x="9088" y="31726"/>
                  <a:pt x="11986" y="37157"/>
                  <a:pt x="16334" y="42226"/>
                </a:cubicBezTo>
                <a:cubicBezTo>
                  <a:pt x="25754" y="51277"/>
                  <a:pt x="35899" y="52001"/>
                  <a:pt x="43870" y="44036"/>
                </a:cubicBezTo>
                <a:cubicBezTo>
                  <a:pt x="52204" y="35709"/>
                  <a:pt x="51478" y="25933"/>
                  <a:pt x="42058" y="16519"/>
                </a:cubicBezTo>
                <a:cubicBezTo>
                  <a:pt x="36986" y="11088"/>
                  <a:pt x="31551" y="8916"/>
                  <a:pt x="26479" y="8916"/>
                </a:cubicBezTo>
                <a:close/>
                <a:moveTo>
                  <a:pt x="263267" y="282"/>
                </a:moveTo>
                <a:cubicBezTo>
                  <a:pt x="270826" y="282"/>
                  <a:pt x="277305" y="3168"/>
                  <a:pt x="282345" y="8219"/>
                </a:cubicBezTo>
                <a:cubicBezTo>
                  <a:pt x="291704" y="17600"/>
                  <a:pt x="294583" y="34197"/>
                  <a:pt x="280185" y="48629"/>
                </a:cubicBezTo>
                <a:cubicBezTo>
                  <a:pt x="273346" y="55123"/>
                  <a:pt x="266147" y="58371"/>
                  <a:pt x="258948" y="58371"/>
                </a:cubicBezTo>
                <a:cubicBezTo>
                  <a:pt x="257148" y="58371"/>
                  <a:pt x="256068" y="58371"/>
                  <a:pt x="254268" y="58010"/>
                </a:cubicBezTo>
                <a:lnTo>
                  <a:pt x="253188" y="60896"/>
                </a:lnTo>
                <a:cubicBezTo>
                  <a:pt x="251029" y="65226"/>
                  <a:pt x="251029" y="69194"/>
                  <a:pt x="253188" y="72081"/>
                </a:cubicBezTo>
                <a:lnTo>
                  <a:pt x="260027" y="81822"/>
                </a:lnTo>
                <a:cubicBezTo>
                  <a:pt x="266147" y="90121"/>
                  <a:pt x="264707" y="101305"/>
                  <a:pt x="256788" y="109604"/>
                </a:cubicBezTo>
                <a:lnTo>
                  <a:pt x="248149" y="117902"/>
                </a:lnTo>
                <a:cubicBezTo>
                  <a:pt x="247429" y="118624"/>
                  <a:pt x="246349" y="118984"/>
                  <a:pt x="244909" y="118984"/>
                </a:cubicBezTo>
                <a:cubicBezTo>
                  <a:pt x="244189" y="118984"/>
                  <a:pt x="243110" y="118624"/>
                  <a:pt x="242030" y="117902"/>
                </a:cubicBezTo>
                <a:cubicBezTo>
                  <a:pt x="240230" y="116098"/>
                  <a:pt x="240230" y="113572"/>
                  <a:pt x="242030" y="111769"/>
                </a:cubicBezTo>
                <a:lnTo>
                  <a:pt x="250669" y="103109"/>
                </a:lnTo>
                <a:cubicBezTo>
                  <a:pt x="255348" y="98419"/>
                  <a:pt x="256428" y="91564"/>
                  <a:pt x="252828" y="87234"/>
                </a:cubicBezTo>
                <a:lnTo>
                  <a:pt x="248149" y="80740"/>
                </a:lnTo>
                <a:cubicBezTo>
                  <a:pt x="227991" y="79297"/>
                  <a:pt x="211433" y="63061"/>
                  <a:pt x="210353" y="42495"/>
                </a:cubicBezTo>
                <a:lnTo>
                  <a:pt x="203874" y="37805"/>
                </a:lnTo>
                <a:cubicBezTo>
                  <a:pt x="199555" y="34557"/>
                  <a:pt x="192356" y="35640"/>
                  <a:pt x="188036" y="40330"/>
                </a:cubicBezTo>
                <a:lnTo>
                  <a:pt x="179397" y="48629"/>
                </a:lnTo>
                <a:cubicBezTo>
                  <a:pt x="178677" y="49711"/>
                  <a:pt x="177238" y="50072"/>
                  <a:pt x="176158" y="50072"/>
                </a:cubicBezTo>
                <a:cubicBezTo>
                  <a:pt x="175438" y="50072"/>
                  <a:pt x="173998" y="49711"/>
                  <a:pt x="172918" y="48629"/>
                </a:cubicBezTo>
                <a:cubicBezTo>
                  <a:pt x="171118" y="47185"/>
                  <a:pt x="171118" y="44299"/>
                  <a:pt x="172918" y="42495"/>
                </a:cubicBezTo>
                <a:lnTo>
                  <a:pt x="181917" y="34197"/>
                </a:lnTo>
                <a:cubicBezTo>
                  <a:pt x="189116" y="26259"/>
                  <a:pt x="200995" y="24816"/>
                  <a:pt x="209274" y="30228"/>
                </a:cubicBezTo>
                <a:lnTo>
                  <a:pt x="218992" y="37805"/>
                </a:lnTo>
                <a:cubicBezTo>
                  <a:pt x="221872" y="39609"/>
                  <a:pt x="225832" y="39609"/>
                  <a:pt x="229791" y="37805"/>
                </a:cubicBezTo>
                <a:lnTo>
                  <a:pt x="232311" y="36361"/>
                </a:lnTo>
                <a:cubicBezTo>
                  <a:pt x="232311" y="34918"/>
                  <a:pt x="231951" y="33114"/>
                  <a:pt x="231951" y="32032"/>
                </a:cubicBezTo>
                <a:cubicBezTo>
                  <a:pt x="231951" y="24094"/>
                  <a:pt x="235550" y="17239"/>
                  <a:pt x="242030" y="10745"/>
                </a:cubicBezTo>
                <a:cubicBezTo>
                  <a:pt x="248509" y="4251"/>
                  <a:pt x="256068" y="643"/>
                  <a:pt x="263267" y="282"/>
                </a:cubicBezTo>
                <a:close/>
                <a:moveTo>
                  <a:pt x="26253" y="0"/>
                </a:moveTo>
                <a:cubicBezTo>
                  <a:pt x="33363" y="-45"/>
                  <a:pt x="41153" y="2942"/>
                  <a:pt x="48580" y="10364"/>
                </a:cubicBezTo>
                <a:cubicBezTo>
                  <a:pt x="56551" y="18692"/>
                  <a:pt x="59450" y="27743"/>
                  <a:pt x="58001" y="36071"/>
                </a:cubicBezTo>
                <a:lnTo>
                  <a:pt x="60899" y="37519"/>
                </a:lnTo>
                <a:cubicBezTo>
                  <a:pt x="64884" y="39329"/>
                  <a:pt x="68870" y="39329"/>
                  <a:pt x="71768" y="37519"/>
                </a:cubicBezTo>
                <a:lnTo>
                  <a:pt x="82275" y="29916"/>
                </a:lnTo>
                <a:cubicBezTo>
                  <a:pt x="89884" y="24485"/>
                  <a:pt x="101840" y="25933"/>
                  <a:pt x="109449" y="33898"/>
                </a:cubicBezTo>
                <a:lnTo>
                  <a:pt x="117782" y="42226"/>
                </a:lnTo>
                <a:cubicBezTo>
                  <a:pt x="119956" y="44036"/>
                  <a:pt x="119956" y="46932"/>
                  <a:pt x="117782" y="48381"/>
                </a:cubicBezTo>
                <a:cubicBezTo>
                  <a:pt x="117057" y="49467"/>
                  <a:pt x="115970" y="49829"/>
                  <a:pt x="114884" y="49829"/>
                </a:cubicBezTo>
                <a:cubicBezTo>
                  <a:pt x="113797" y="49829"/>
                  <a:pt x="112710" y="49467"/>
                  <a:pt x="111623" y="48381"/>
                </a:cubicBezTo>
                <a:lnTo>
                  <a:pt x="103290" y="40053"/>
                </a:lnTo>
                <a:cubicBezTo>
                  <a:pt x="98580" y="35347"/>
                  <a:pt x="91696" y="34260"/>
                  <a:pt x="86986" y="37519"/>
                </a:cubicBezTo>
                <a:lnTo>
                  <a:pt x="80464" y="42226"/>
                </a:lnTo>
                <a:cubicBezTo>
                  <a:pt x="79377" y="62864"/>
                  <a:pt x="62711" y="79156"/>
                  <a:pt x="42058" y="80605"/>
                </a:cubicBezTo>
                <a:lnTo>
                  <a:pt x="37348" y="87122"/>
                </a:lnTo>
                <a:cubicBezTo>
                  <a:pt x="34087" y="91467"/>
                  <a:pt x="35537" y="98346"/>
                  <a:pt x="40247" y="103052"/>
                </a:cubicBezTo>
                <a:lnTo>
                  <a:pt x="48580" y="111742"/>
                </a:lnTo>
                <a:cubicBezTo>
                  <a:pt x="50029" y="113552"/>
                  <a:pt x="50029" y="116087"/>
                  <a:pt x="48580" y="117897"/>
                </a:cubicBezTo>
                <a:cubicBezTo>
                  <a:pt x="47493" y="118621"/>
                  <a:pt x="46768" y="118983"/>
                  <a:pt x="45681" y="118983"/>
                </a:cubicBezTo>
                <a:cubicBezTo>
                  <a:pt x="44232" y="118983"/>
                  <a:pt x="43145" y="118621"/>
                  <a:pt x="42421" y="117897"/>
                </a:cubicBezTo>
                <a:lnTo>
                  <a:pt x="34087" y="109570"/>
                </a:lnTo>
                <a:cubicBezTo>
                  <a:pt x="25754" y="101242"/>
                  <a:pt x="24667" y="90018"/>
                  <a:pt x="30464" y="81691"/>
                </a:cubicBezTo>
                <a:lnTo>
                  <a:pt x="37348" y="71915"/>
                </a:lnTo>
                <a:cubicBezTo>
                  <a:pt x="39522" y="69019"/>
                  <a:pt x="39522" y="65036"/>
                  <a:pt x="37348" y="60691"/>
                </a:cubicBezTo>
                <a:lnTo>
                  <a:pt x="36261" y="57795"/>
                </a:lnTo>
                <a:cubicBezTo>
                  <a:pt x="34450" y="58157"/>
                  <a:pt x="33363" y="58157"/>
                  <a:pt x="31551" y="58157"/>
                </a:cubicBezTo>
                <a:cubicBezTo>
                  <a:pt x="24667" y="58157"/>
                  <a:pt x="17059" y="54898"/>
                  <a:pt x="10175" y="48381"/>
                </a:cubicBezTo>
                <a:cubicBezTo>
                  <a:pt x="3653" y="41864"/>
                  <a:pt x="30" y="34622"/>
                  <a:pt x="30" y="27019"/>
                </a:cubicBezTo>
                <a:cubicBezTo>
                  <a:pt x="-332" y="19778"/>
                  <a:pt x="2566" y="13261"/>
                  <a:pt x="8001" y="7830"/>
                </a:cubicBezTo>
                <a:cubicBezTo>
                  <a:pt x="12711" y="3123"/>
                  <a:pt x="19142" y="46"/>
                  <a:pt x="26253" y="0"/>
                </a:cubicBezTo>
                <a:close/>
              </a:path>
            </a:pathLst>
          </a:custGeom>
          <a:solidFill>
            <a:schemeClr val="tx2">
              <a:lumMod val="50000"/>
            </a:schemeClr>
          </a:solidFill>
          <a:ln>
            <a:noFill/>
          </a:ln>
          <a:effectLst/>
        </p:spPr>
        <p:txBody>
          <a:bodyPr anchor="ctr"/>
          <a:lstStyle/>
          <a:p>
            <a:pPr algn="ctr"/>
            <a:endParaRPr lang="en-US" sz="893" dirty="0">
              <a:latin typeface="Lato Light" panose="020F0502020204030203" pitchFamily="34" charset="0"/>
            </a:endParaRPr>
          </a:p>
        </p:txBody>
      </p:sp>
      <p:sp>
        <p:nvSpPr>
          <p:cNvPr id="36" name="TextBox 43">
            <a:extLst>
              <a:ext uri="{FF2B5EF4-FFF2-40B4-BE49-F238E27FC236}">
                <a16:creationId xmlns:a16="http://schemas.microsoft.com/office/drawing/2014/main" id="{5B34B45C-182C-4278-B055-5F748D0BA96D}"/>
              </a:ext>
            </a:extLst>
          </p:cNvPr>
          <p:cNvSpPr txBox="1"/>
          <p:nvPr/>
        </p:nvSpPr>
        <p:spPr>
          <a:xfrm>
            <a:off x="8536662" y="1993827"/>
            <a:ext cx="2972379" cy="4214680"/>
          </a:xfrm>
          <a:prstGeom prst="rect">
            <a:avLst/>
          </a:prstGeom>
          <a:noFill/>
        </p:spPr>
        <p:txBody>
          <a:bodyPr wrap="square" lIns="45360" rtlCol="0" anchor="ctr" anchorCtr="0">
            <a:spAutoFit/>
          </a:bodyPr>
          <a:lstStyle/>
          <a:p>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Breeders of asexually reproduced horticultural varieties holding 2/3 of world’s PBR titles</a:t>
            </a:r>
          </a:p>
          <a:p>
            <a:endPar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endParaRPr>
          </a:p>
          <a:p>
            <a:endPar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endParaRPr>
          </a:p>
          <a:p>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Further to direct members, represents </a:t>
            </a:r>
            <a:b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br>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200 breeders worldwide</a:t>
            </a:r>
          </a:p>
          <a:p>
            <a:endPar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endParaRPr>
          </a:p>
          <a:p>
            <a:endPar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endParaRPr>
          </a:p>
          <a:p>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The majority: </a:t>
            </a:r>
          </a:p>
          <a:p>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small and medium-sized </a:t>
            </a:r>
          </a:p>
          <a:p>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breeding companies</a:t>
            </a:r>
          </a:p>
          <a:p>
            <a:endParaRPr lang="en-GB" sz="1588" dirty="0">
              <a:solidFill>
                <a:schemeClr val="bg1"/>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47" name="TextBox 32">
            <a:extLst>
              <a:ext uri="{FF2B5EF4-FFF2-40B4-BE49-F238E27FC236}">
                <a16:creationId xmlns:a16="http://schemas.microsoft.com/office/drawing/2014/main" id="{7DD7E24F-478B-4A15-8201-450675611C0F}"/>
              </a:ext>
            </a:extLst>
          </p:cNvPr>
          <p:cNvSpPr txBox="1"/>
          <p:nvPr/>
        </p:nvSpPr>
        <p:spPr>
          <a:xfrm>
            <a:off x="2474003" y="3000767"/>
            <a:ext cx="1075937" cy="550472"/>
          </a:xfrm>
          <a:prstGeom prst="rect">
            <a:avLst/>
          </a:prstGeom>
          <a:noFill/>
        </p:spPr>
        <p:txBody>
          <a:bodyPr wrap="none" rtlCol="0" anchor="ctr" anchorCtr="0">
            <a:spAutoFit/>
          </a:bodyPr>
          <a:lstStyle/>
          <a:p>
            <a:pPr algn="ctr"/>
            <a:r>
              <a:rPr lang="en-US" sz="2977" b="1" dirty="0">
                <a:solidFill>
                  <a:schemeClr val="bg1"/>
                </a:solidFill>
                <a:latin typeface="Noto Serif KR" panose="02020400000000000000" pitchFamily="18" charset="-128"/>
                <a:ea typeface="Noto Serif KR" panose="02020400000000000000" pitchFamily="18" charset="-128"/>
                <a:cs typeface="Poppins" pitchFamily="2" charset="77"/>
              </a:rPr>
              <a:t>1961</a:t>
            </a:r>
          </a:p>
        </p:txBody>
      </p:sp>
      <p:sp>
        <p:nvSpPr>
          <p:cNvPr id="49" name="TextBox 14">
            <a:extLst>
              <a:ext uri="{FF2B5EF4-FFF2-40B4-BE49-F238E27FC236}">
                <a16:creationId xmlns:a16="http://schemas.microsoft.com/office/drawing/2014/main" id="{E40B0594-CF42-4D43-A3EC-11DCCCA350EA}"/>
              </a:ext>
            </a:extLst>
          </p:cNvPr>
          <p:cNvSpPr txBox="1"/>
          <p:nvPr/>
        </p:nvSpPr>
        <p:spPr>
          <a:xfrm>
            <a:off x="742950" y="5382994"/>
            <a:ext cx="2848358" cy="923330"/>
          </a:xfrm>
          <a:prstGeom prst="rect">
            <a:avLst/>
          </a:prstGeom>
          <a:noFill/>
        </p:spPr>
        <p:txBody>
          <a:bodyPr wrap="square" lIns="45360" rtlCol="0" anchor="ctr" anchorCtr="0">
            <a:spAutoFit/>
          </a:bodyPr>
          <a:lstStyle/>
          <a:p>
            <a:pPr algn="r"/>
            <a:r>
              <a:rPr lang="en-GB"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rPr>
              <a:t>IP protection of asexually reproduced horticultural varieties</a:t>
            </a:r>
            <a:endParaRPr lang="en-US" dirty="0">
              <a:solidFill>
                <a:schemeClr val="tx2">
                  <a:lumMod val="50000"/>
                </a:schemeClr>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50" name="TextBox 9">
            <a:extLst>
              <a:ext uri="{FF2B5EF4-FFF2-40B4-BE49-F238E27FC236}">
                <a16:creationId xmlns:a16="http://schemas.microsoft.com/office/drawing/2014/main" id="{C5B3BFA8-EA90-42F8-8EDC-CB9268F68516}"/>
              </a:ext>
            </a:extLst>
          </p:cNvPr>
          <p:cNvSpPr txBox="1"/>
          <p:nvPr/>
        </p:nvSpPr>
        <p:spPr>
          <a:xfrm>
            <a:off x="742950" y="4829687"/>
            <a:ext cx="2462474" cy="369332"/>
          </a:xfrm>
          <a:prstGeom prst="rect">
            <a:avLst/>
          </a:prstGeom>
          <a:noFill/>
        </p:spPr>
        <p:txBody>
          <a:bodyPr wrap="square" rtlCol="0" anchor="t" anchorCtr="0">
            <a:spAutoFit/>
          </a:bodyPr>
          <a:lstStyle/>
          <a:p>
            <a:r>
              <a:rPr lang="en-US" b="1" dirty="0">
                <a:solidFill>
                  <a:schemeClr val="tx2">
                    <a:lumMod val="75000"/>
                  </a:schemeClr>
                </a:solidFill>
                <a:latin typeface="Noto Serif KR" panose="02020400000000000000" pitchFamily="18" charset="-128"/>
                <a:ea typeface="Noto Serif KR" panose="02020400000000000000" pitchFamily="18" charset="-128"/>
                <a:cs typeface="Poppins" pitchFamily="2" charset="77"/>
              </a:rPr>
              <a:t>SPECIALIZES IN</a:t>
            </a:r>
          </a:p>
        </p:txBody>
      </p:sp>
      <p:sp>
        <p:nvSpPr>
          <p:cNvPr id="51" name="TextBox 14">
            <a:extLst>
              <a:ext uri="{FF2B5EF4-FFF2-40B4-BE49-F238E27FC236}">
                <a16:creationId xmlns:a16="http://schemas.microsoft.com/office/drawing/2014/main" id="{BEFE6C72-33D4-45A0-A7E2-DC7C4F4E54F8}"/>
              </a:ext>
            </a:extLst>
          </p:cNvPr>
          <p:cNvSpPr txBox="1"/>
          <p:nvPr/>
        </p:nvSpPr>
        <p:spPr>
          <a:xfrm>
            <a:off x="5328310" y="4518659"/>
            <a:ext cx="2502190" cy="369332"/>
          </a:xfrm>
          <a:prstGeom prst="rect">
            <a:avLst/>
          </a:prstGeom>
          <a:noFill/>
        </p:spPr>
        <p:txBody>
          <a:bodyPr wrap="square" lIns="45360" rtlCol="0" anchor="ctr" anchorCtr="0">
            <a:spAutoFit/>
          </a:bodyPr>
          <a:lstStyle/>
          <a:p>
            <a:r>
              <a:rPr lang="en-GB"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Members</a:t>
            </a:r>
            <a:endParaRPr lang="en-US"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52" name="TextBox 32">
            <a:extLst>
              <a:ext uri="{FF2B5EF4-FFF2-40B4-BE49-F238E27FC236}">
                <a16:creationId xmlns:a16="http://schemas.microsoft.com/office/drawing/2014/main" id="{0AF0D51E-D2E1-4EB8-8EF1-AC1833F19E8D}"/>
              </a:ext>
            </a:extLst>
          </p:cNvPr>
          <p:cNvSpPr txBox="1"/>
          <p:nvPr/>
        </p:nvSpPr>
        <p:spPr>
          <a:xfrm>
            <a:off x="4703118" y="4831875"/>
            <a:ext cx="630301" cy="550472"/>
          </a:xfrm>
          <a:prstGeom prst="rect">
            <a:avLst/>
          </a:prstGeom>
          <a:noFill/>
        </p:spPr>
        <p:txBody>
          <a:bodyPr wrap="none" rtlCol="0" anchor="ctr" anchorCtr="0">
            <a:spAutoFit/>
          </a:bodyPr>
          <a:lstStyle/>
          <a:p>
            <a:pPr algn="ctr"/>
            <a:r>
              <a:rPr lang="en-US" sz="2977" b="1" dirty="0">
                <a:solidFill>
                  <a:srgbClr val="7C6992"/>
                </a:solidFill>
                <a:latin typeface="Noto Serif KR" panose="02020400000000000000" pitchFamily="18" charset="-128"/>
                <a:ea typeface="Noto Serif KR" panose="02020400000000000000" pitchFamily="18" charset="-128"/>
                <a:cs typeface="Poppins" pitchFamily="2" charset="77"/>
              </a:rPr>
              <a:t>24</a:t>
            </a:r>
          </a:p>
        </p:txBody>
      </p:sp>
      <p:sp>
        <p:nvSpPr>
          <p:cNvPr id="53" name="TextBox 14">
            <a:extLst>
              <a:ext uri="{FF2B5EF4-FFF2-40B4-BE49-F238E27FC236}">
                <a16:creationId xmlns:a16="http://schemas.microsoft.com/office/drawing/2014/main" id="{1824B076-DF0D-40EA-BD8E-DA40995500EC}"/>
              </a:ext>
            </a:extLst>
          </p:cNvPr>
          <p:cNvSpPr txBox="1"/>
          <p:nvPr/>
        </p:nvSpPr>
        <p:spPr>
          <a:xfrm>
            <a:off x="5328310" y="4965046"/>
            <a:ext cx="2502190" cy="369332"/>
          </a:xfrm>
          <a:prstGeom prst="rect">
            <a:avLst/>
          </a:prstGeom>
          <a:noFill/>
        </p:spPr>
        <p:txBody>
          <a:bodyPr wrap="square" lIns="45360" rtlCol="0" anchor="ctr" anchorCtr="0">
            <a:spAutoFit/>
          </a:bodyPr>
          <a:lstStyle/>
          <a:p>
            <a:r>
              <a:rPr lang="en-GB"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Countries</a:t>
            </a:r>
            <a:endParaRPr lang="en-US"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54" name="TextBox 32">
            <a:extLst>
              <a:ext uri="{FF2B5EF4-FFF2-40B4-BE49-F238E27FC236}">
                <a16:creationId xmlns:a16="http://schemas.microsoft.com/office/drawing/2014/main" id="{4B2E3B56-534B-4D77-A831-5355CFCF62CA}"/>
              </a:ext>
            </a:extLst>
          </p:cNvPr>
          <p:cNvSpPr txBox="1"/>
          <p:nvPr/>
        </p:nvSpPr>
        <p:spPr>
          <a:xfrm>
            <a:off x="4907792" y="5309730"/>
            <a:ext cx="407483" cy="550472"/>
          </a:xfrm>
          <a:prstGeom prst="rect">
            <a:avLst/>
          </a:prstGeom>
          <a:noFill/>
        </p:spPr>
        <p:txBody>
          <a:bodyPr wrap="none" rtlCol="0" anchor="ctr" anchorCtr="0">
            <a:spAutoFit/>
          </a:bodyPr>
          <a:lstStyle/>
          <a:p>
            <a:pPr algn="ctr"/>
            <a:r>
              <a:rPr lang="en-US" sz="2977" b="1" dirty="0">
                <a:solidFill>
                  <a:srgbClr val="7C6992"/>
                </a:solidFill>
                <a:latin typeface="Noto Serif KR" panose="02020400000000000000" pitchFamily="18" charset="-128"/>
                <a:ea typeface="Noto Serif KR" panose="02020400000000000000" pitchFamily="18" charset="-128"/>
                <a:cs typeface="Poppins" pitchFamily="2" charset="77"/>
              </a:rPr>
              <a:t>5</a:t>
            </a:r>
          </a:p>
        </p:txBody>
      </p:sp>
      <p:sp>
        <p:nvSpPr>
          <p:cNvPr id="57" name="TextBox 14">
            <a:extLst>
              <a:ext uri="{FF2B5EF4-FFF2-40B4-BE49-F238E27FC236}">
                <a16:creationId xmlns:a16="http://schemas.microsoft.com/office/drawing/2014/main" id="{C0E978AF-D262-4B91-8929-9C66A93B7272}"/>
              </a:ext>
            </a:extLst>
          </p:cNvPr>
          <p:cNvSpPr txBox="1"/>
          <p:nvPr/>
        </p:nvSpPr>
        <p:spPr>
          <a:xfrm>
            <a:off x="5328310" y="5454941"/>
            <a:ext cx="2502190" cy="369332"/>
          </a:xfrm>
          <a:prstGeom prst="rect">
            <a:avLst/>
          </a:prstGeom>
          <a:noFill/>
        </p:spPr>
        <p:txBody>
          <a:bodyPr wrap="square" lIns="45360" rtlCol="0" anchor="ctr" anchorCtr="0">
            <a:spAutoFit/>
          </a:bodyPr>
          <a:lstStyle/>
          <a:p>
            <a:r>
              <a:rPr lang="en-GB"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Continents</a:t>
            </a:r>
            <a:endParaRPr lang="en-US"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endParaRPr>
          </a:p>
        </p:txBody>
      </p:sp>
      <p:sp>
        <p:nvSpPr>
          <p:cNvPr id="59" name="Freeform 959">
            <a:extLst>
              <a:ext uri="{FF2B5EF4-FFF2-40B4-BE49-F238E27FC236}">
                <a16:creationId xmlns:a16="http://schemas.microsoft.com/office/drawing/2014/main" id="{B4ECDDCA-3F67-437A-BE36-2A3296457EAA}"/>
              </a:ext>
            </a:extLst>
          </p:cNvPr>
          <p:cNvSpPr>
            <a:spLocks noChangeAspect="1" noChangeArrowheads="1"/>
          </p:cNvSpPr>
          <p:nvPr/>
        </p:nvSpPr>
        <p:spPr bwMode="auto">
          <a:xfrm>
            <a:off x="7962299" y="1997162"/>
            <a:ext cx="339569" cy="370640"/>
          </a:xfrm>
          <a:custGeom>
            <a:avLst/>
            <a:gdLst>
              <a:gd name="T0" fmla="*/ 284947 w 267928"/>
              <a:gd name="T1" fmla="*/ 818199 h 291740"/>
              <a:gd name="T2" fmla="*/ 284947 w 267928"/>
              <a:gd name="T3" fmla="*/ 848651 h 291740"/>
              <a:gd name="T4" fmla="*/ 94857 w 267928"/>
              <a:gd name="T5" fmla="*/ 834035 h 291740"/>
              <a:gd name="T6" fmla="*/ 457962 w 267928"/>
              <a:gd name="T7" fmla="*/ 702069 h 291740"/>
              <a:gd name="T8" fmla="*/ 594337 w 267928"/>
              <a:gd name="T9" fmla="*/ 716683 h 291740"/>
              <a:gd name="T10" fmla="*/ 457962 w 267928"/>
              <a:gd name="T11" fmla="*/ 732524 h 291740"/>
              <a:gd name="T12" fmla="*/ 457962 w 267928"/>
              <a:gd name="T13" fmla="*/ 702069 h 291740"/>
              <a:gd name="T14" fmla="*/ 358519 w 267928"/>
              <a:gd name="T15" fmla="*/ 702069 h 291740"/>
              <a:gd name="T16" fmla="*/ 358519 w 267928"/>
              <a:gd name="T17" fmla="*/ 732524 h 291740"/>
              <a:gd name="T18" fmla="*/ 94857 w 267928"/>
              <a:gd name="T19" fmla="*/ 716683 h 291740"/>
              <a:gd name="T20" fmla="*/ 320036 w 267928"/>
              <a:gd name="T21" fmla="*/ 585936 h 291740"/>
              <a:gd name="T22" fmla="*/ 594310 w 267928"/>
              <a:gd name="T23" fmla="*/ 600550 h 291740"/>
              <a:gd name="T24" fmla="*/ 320036 w 267928"/>
              <a:gd name="T25" fmla="*/ 616391 h 291740"/>
              <a:gd name="T26" fmla="*/ 320036 w 267928"/>
              <a:gd name="T27" fmla="*/ 585936 h 291740"/>
              <a:gd name="T28" fmla="*/ 220549 w 267928"/>
              <a:gd name="T29" fmla="*/ 585936 h 291740"/>
              <a:gd name="T30" fmla="*/ 220549 w 267928"/>
              <a:gd name="T31" fmla="*/ 616391 h 291740"/>
              <a:gd name="T32" fmla="*/ 94857 w 267928"/>
              <a:gd name="T33" fmla="*/ 600550 h 291740"/>
              <a:gd name="T34" fmla="*/ 488415 w 267928"/>
              <a:gd name="T35" fmla="*/ 469802 h 291740"/>
              <a:gd name="T36" fmla="*/ 594337 w 267928"/>
              <a:gd name="T37" fmla="*/ 484420 h 291740"/>
              <a:gd name="T38" fmla="*/ 488415 w 267928"/>
              <a:gd name="T39" fmla="*/ 500261 h 291740"/>
              <a:gd name="T40" fmla="*/ 488415 w 267928"/>
              <a:gd name="T41" fmla="*/ 469802 h 291740"/>
              <a:gd name="T42" fmla="*/ 391330 w 267928"/>
              <a:gd name="T43" fmla="*/ 469802 h 291740"/>
              <a:gd name="T44" fmla="*/ 391330 w 267928"/>
              <a:gd name="T45" fmla="*/ 500261 h 291740"/>
              <a:gd name="T46" fmla="*/ 94857 w 267928"/>
              <a:gd name="T47" fmla="*/ 484420 h 291740"/>
              <a:gd name="T48" fmla="*/ 109178 w 267928"/>
              <a:gd name="T49" fmla="*/ 348394 h 291740"/>
              <a:gd name="T50" fmla="*/ 436218 w 267928"/>
              <a:gd name="T51" fmla="*/ 363597 h 291740"/>
              <a:gd name="T52" fmla="*/ 109178 w 267928"/>
              <a:gd name="T53" fmla="*/ 378800 h 291740"/>
              <a:gd name="T54" fmla="*/ 109178 w 267928"/>
              <a:gd name="T55" fmla="*/ 348394 h 291740"/>
              <a:gd name="T56" fmla="*/ 537486 w 267928"/>
              <a:gd name="T57" fmla="*/ 352536 h 291740"/>
              <a:gd name="T58" fmla="*/ 537486 w 267928"/>
              <a:gd name="T59" fmla="*/ 245817 h 291740"/>
              <a:gd name="T60" fmla="*/ 28736 w 267928"/>
              <a:gd name="T61" fmla="*/ 940105 h 291740"/>
              <a:gd name="T62" fmla="*/ 664380 w 267928"/>
              <a:gd name="T63" fmla="*/ 381317 h 291740"/>
              <a:gd name="T64" fmla="*/ 508758 w 267928"/>
              <a:gd name="T65" fmla="*/ 366930 h 291740"/>
              <a:gd name="T66" fmla="*/ 28736 w 267928"/>
              <a:gd name="T67" fmla="*/ 225434 h 291740"/>
              <a:gd name="T68" fmla="*/ 126888 w 267928"/>
              <a:gd name="T69" fmla="*/ 196649 h 291740"/>
              <a:gd name="T70" fmla="*/ 532698 w 267928"/>
              <a:gd name="T71" fmla="*/ 200251 h 291740"/>
              <a:gd name="T72" fmla="*/ 694305 w 267928"/>
              <a:gd name="T73" fmla="*/ 366930 h 291740"/>
              <a:gd name="T74" fmla="*/ 762540 w 267928"/>
              <a:gd name="T75" fmla="*/ 842977 h 291740"/>
              <a:gd name="T76" fmla="*/ 126888 w 267928"/>
              <a:gd name="T77" fmla="*/ 127098 h 291740"/>
              <a:gd name="T78" fmla="*/ 223859 w 267928"/>
              <a:gd name="T79" fmla="*/ 98334 h 291740"/>
              <a:gd name="T80" fmla="*/ 791272 w 267928"/>
              <a:gd name="T81" fmla="*/ 112717 h 291740"/>
              <a:gd name="T82" fmla="*/ 860698 w 267928"/>
              <a:gd name="T83" fmla="*/ 744647 h 291740"/>
              <a:gd name="T84" fmla="*/ 223859 w 267928"/>
              <a:gd name="T85" fmla="*/ 28785 h 291740"/>
              <a:gd name="T86" fmla="*/ 875067 w 267928"/>
              <a:gd name="T87" fmla="*/ 0 h 291740"/>
              <a:gd name="T88" fmla="*/ 889427 w 267928"/>
              <a:gd name="T89" fmla="*/ 759037 h 291740"/>
              <a:gd name="T90" fmla="*/ 791272 w 267928"/>
              <a:gd name="T91" fmla="*/ 773426 h 291740"/>
              <a:gd name="T92" fmla="*/ 776903 w 267928"/>
              <a:gd name="T93" fmla="*/ 871758 h 291740"/>
              <a:gd name="T94" fmla="*/ 694305 w 267928"/>
              <a:gd name="T95" fmla="*/ 954492 h 291740"/>
              <a:gd name="T96" fmla="*/ 14367 w 267928"/>
              <a:gd name="T97" fmla="*/ 970082 h 291740"/>
              <a:gd name="T98" fmla="*/ 0 w 267928"/>
              <a:gd name="T99" fmla="*/ 211047 h 291740"/>
              <a:gd name="T100" fmla="*/ 96958 w 267928"/>
              <a:gd name="T101" fmla="*/ 196649 h 291740"/>
              <a:gd name="T102" fmla="*/ 111325 w 267928"/>
              <a:gd name="T103" fmla="*/ 98334 h 291740"/>
              <a:gd name="T104" fmla="*/ 195120 w 267928"/>
              <a:gd name="T105" fmla="*/ 14382 h 291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7928" h="291740">
                <a:moveTo>
                  <a:pt x="32870" y="246062"/>
                </a:moveTo>
                <a:lnTo>
                  <a:pt x="85836" y="246062"/>
                </a:lnTo>
                <a:cubicBezTo>
                  <a:pt x="87983" y="246062"/>
                  <a:pt x="90130" y="247894"/>
                  <a:pt x="90130" y="250825"/>
                </a:cubicBezTo>
                <a:cubicBezTo>
                  <a:pt x="90130" y="253023"/>
                  <a:pt x="87983" y="255221"/>
                  <a:pt x="85836" y="255221"/>
                </a:cubicBezTo>
                <a:lnTo>
                  <a:pt x="32870" y="255221"/>
                </a:lnTo>
                <a:cubicBezTo>
                  <a:pt x="30722" y="255221"/>
                  <a:pt x="28575" y="253023"/>
                  <a:pt x="28575" y="250825"/>
                </a:cubicBezTo>
                <a:cubicBezTo>
                  <a:pt x="28575" y="247894"/>
                  <a:pt x="30722" y="246062"/>
                  <a:pt x="32870" y="246062"/>
                </a:cubicBezTo>
                <a:close/>
                <a:moveTo>
                  <a:pt x="137954" y="211137"/>
                </a:moveTo>
                <a:lnTo>
                  <a:pt x="174784" y="211137"/>
                </a:lnTo>
                <a:cubicBezTo>
                  <a:pt x="176909" y="211137"/>
                  <a:pt x="179034" y="213335"/>
                  <a:pt x="179034" y="215533"/>
                </a:cubicBezTo>
                <a:cubicBezTo>
                  <a:pt x="179034" y="218464"/>
                  <a:pt x="176909" y="220296"/>
                  <a:pt x="174784" y="220296"/>
                </a:cubicBezTo>
                <a:lnTo>
                  <a:pt x="137954" y="220296"/>
                </a:lnTo>
                <a:cubicBezTo>
                  <a:pt x="135475" y="220296"/>
                  <a:pt x="133350" y="218464"/>
                  <a:pt x="133350" y="215533"/>
                </a:cubicBezTo>
                <a:cubicBezTo>
                  <a:pt x="133350" y="213335"/>
                  <a:pt x="135475" y="211137"/>
                  <a:pt x="137954" y="211137"/>
                </a:cubicBezTo>
                <a:close/>
                <a:moveTo>
                  <a:pt x="32927" y="211137"/>
                </a:moveTo>
                <a:lnTo>
                  <a:pt x="107998" y="211137"/>
                </a:lnTo>
                <a:cubicBezTo>
                  <a:pt x="110537" y="211137"/>
                  <a:pt x="112350" y="213335"/>
                  <a:pt x="112350" y="215533"/>
                </a:cubicBezTo>
                <a:cubicBezTo>
                  <a:pt x="112350" y="218464"/>
                  <a:pt x="110537" y="220296"/>
                  <a:pt x="107998" y="220296"/>
                </a:cubicBezTo>
                <a:lnTo>
                  <a:pt x="32927" y="220296"/>
                </a:lnTo>
                <a:cubicBezTo>
                  <a:pt x="30751" y="220296"/>
                  <a:pt x="28575" y="218464"/>
                  <a:pt x="28575" y="215533"/>
                </a:cubicBezTo>
                <a:cubicBezTo>
                  <a:pt x="28575" y="213335"/>
                  <a:pt x="30751" y="211137"/>
                  <a:pt x="32927" y="211137"/>
                </a:cubicBezTo>
                <a:close/>
                <a:moveTo>
                  <a:pt x="96405" y="176212"/>
                </a:moveTo>
                <a:lnTo>
                  <a:pt x="174698" y="176212"/>
                </a:lnTo>
                <a:cubicBezTo>
                  <a:pt x="176863" y="176212"/>
                  <a:pt x="179027" y="178410"/>
                  <a:pt x="179027" y="180608"/>
                </a:cubicBezTo>
                <a:cubicBezTo>
                  <a:pt x="179027" y="183173"/>
                  <a:pt x="176863" y="185371"/>
                  <a:pt x="174698" y="185371"/>
                </a:cubicBezTo>
                <a:lnTo>
                  <a:pt x="96405" y="185371"/>
                </a:lnTo>
                <a:cubicBezTo>
                  <a:pt x="94240" y="185371"/>
                  <a:pt x="92075" y="183173"/>
                  <a:pt x="92075" y="180608"/>
                </a:cubicBezTo>
                <a:cubicBezTo>
                  <a:pt x="92075" y="178410"/>
                  <a:pt x="94240" y="176212"/>
                  <a:pt x="96405" y="176212"/>
                </a:cubicBezTo>
                <a:close/>
                <a:moveTo>
                  <a:pt x="32861" y="176212"/>
                </a:moveTo>
                <a:lnTo>
                  <a:pt x="66437" y="176212"/>
                </a:lnTo>
                <a:cubicBezTo>
                  <a:pt x="69295" y="176212"/>
                  <a:pt x="71081" y="178410"/>
                  <a:pt x="71081" y="180608"/>
                </a:cubicBezTo>
                <a:cubicBezTo>
                  <a:pt x="71081" y="183173"/>
                  <a:pt x="69295" y="185371"/>
                  <a:pt x="66437" y="185371"/>
                </a:cubicBezTo>
                <a:lnTo>
                  <a:pt x="32861" y="185371"/>
                </a:lnTo>
                <a:cubicBezTo>
                  <a:pt x="30718" y="185371"/>
                  <a:pt x="28575" y="183173"/>
                  <a:pt x="28575" y="180608"/>
                </a:cubicBezTo>
                <a:cubicBezTo>
                  <a:pt x="28575" y="178410"/>
                  <a:pt x="30718" y="176212"/>
                  <a:pt x="32861" y="176212"/>
                </a:cubicBezTo>
                <a:close/>
                <a:moveTo>
                  <a:pt x="147129" y="141287"/>
                </a:moveTo>
                <a:lnTo>
                  <a:pt x="174780" y="141287"/>
                </a:lnTo>
                <a:cubicBezTo>
                  <a:pt x="176907" y="141287"/>
                  <a:pt x="179034" y="143485"/>
                  <a:pt x="179034" y="145683"/>
                </a:cubicBezTo>
                <a:cubicBezTo>
                  <a:pt x="179034" y="148248"/>
                  <a:pt x="176907" y="150446"/>
                  <a:pt x="174780" y="150446"/>
                </a:cubicBezTo>
                <a:lnTo>
                  <a:pt x="147129" y="150446"/>
                </a:lnTo>
                <a:cubicBezTo>
                  <a:pt x="144648" y="150446"/>
                  <a:pt x="142875" y="148248"/>
                  <a:pt x="142875" y="145683"/>
                </a:cubicBezTo>
                <a:cubicBezTo>
                  <a:pt x="142875" y="143485"/>
                  <a:pt x="144648" y="141287"/>
                  <a:pt x="147129" y="141287"/>
                </a:cubicBezTo>
                <a:close/>
                <a:moveTo>
                  <a:pt x="32932" y="141287"/>
                </a:moveTo>
                <a:lnTo>
                  <a:pt x="117882" y="141287"/>
                </a:lnTo>
                <a:cubicBezTo>
                  <a:pt x="120060" y="141287"/>
                  <a:pt x="121875" y="143485"/>
                  <a:pt x="121875" y="145683"/>
                </a:cubicBezTo>
                <a:cubicBezTo>
                  <a:pt x="121875" y="148248"/>
                  <a:pt x="120060" y="150446"/>
                  <a:pt x="117882" y="150446"/>
                </a:cubicBezTo>
                <a:lnTo>
                  <a:pt x="32932" y="150446"/>
                </a:lnTo>
                <a:cubicBezTo>
                  <a:pt x="30753" y="150446"/>
                  <a:pt x="28575" y="148248"/>
                  <a:pt x="28575" y="145683"/>
                </a:cubicBezTo>
                <a:cubicBezTo>
                  <a:pt x="28575" y="143485"/>
                  <a:pt x="30753" y="141287"/>
                  <a:pt x="32932" y="141287"/>
                </a:cubicBezTo>
                <a:close/>
                <a:moveTo>
                  <a:pt x="32890" y="104775"/>
                </a:moveTo>
                <a:lnTo>
                  <a:pt x="127089" y="104775"/>
                </a:lnTo>
                <a:cubicBezTo>
                  <a:pt x="129606" y="104775"/>
                  <a:pt x="131404" y="107061"/>
                  <a:pt x="131404" y="109347"/>
                </a:cubicBezTo>
                <a:cubicBezTo>
                  <a:pt x="131404" y="112014"/>
                  <a:pt x="129606" y="113919"/>
                  <a:pt x="127089" y="113919"/>
                </a:cubicBezTo>
                <a:lnTo>
                  <a:pt x="32890" y="113919"/>
                </a:lnTo>
                <a:cubicBezTo>
                  <a:pt x="30732" y="113919"/>
                  <a:pt x="28575" y="112014"/>
                  <a:pt x="28575" y="109347"/>
                </a:cubicBezTo>
                <a:cubicBezTo>
                  <a:pt x="28575" y="107061"/>
                  <a:pt x="30732" y="104775"/>
                  <a:pt x="32890" y="104775"/>
                </a:cubicBezTo>
                <a:close/>
                <a:moveTo>
                  <a:pt x="161910" y="73926"/>
                </a:moveTo>
                <a:lnTo>
                  <a:pt x="161910" y="106021"/>
                </a:lnTo>
                <a:lnTo>
                  <a:pt x="194004" y="106021"/>
                </a:lnTo>
                <a:lnTo>
                  <a:pt x="161910" y="73926"/>
                </a:lnTo>
                <a:close/>
                <a:moveTo>
                  <a:pt x="8654" y="67796"/>
                </a:moveTo>
                <a:lnTo>
                  <a:pt x="8654" y="282724"/>
                </a:lnTo>
                <a:lnTo>
                  <a:pt x="200134" y="282724"/>
                </a:lnTo>
                <a:lnTo>
                  <a:pt x="200134" y="114676"/>
                </a:lnTo>
                <a:lnTo>
                  <a:pt x="157583" y="114676"/>
                </a:lnTo>
                <a:cubicBezTo>
                  <a:pt x="155059" y="114676"/>
                  <a:pt x="153256" y="112873"/>
                  <a:pt x="153256" y="110349"/>
                </a:cubicBezTo>
                <a:lnTo>
                  <a:pt x="153256" y="67796"/>
                </a:lnTo>
                <a:lnTo>
                  <a:pt x="8654" y="67796"/>
                </a:lnTo>
                <a:close/>
                <a:moveTo>
                  <a:pt x="38224" y="38225"/>
                </a:moveTo>
                <a:lnTo>
                  <a:pt x="38224" y="59141"/>
                </a:lnTo>
                <a:lnTo>
                  <a:pt x="157583" y="59141"/>
                </a:lnTo>
                <a:cubicBezTo>
                  <a:pt x="158665" y="59141"/>
                  <a:pt x="159747" y="59502"/>
                  <a:pt x="160468" y="60223"/>
                </a:cubicBezTo>
                <a:lnTo>
                  <a:pt x="207707" y="107103"/>
                </a:lnTo>
                <a:cubicBezTo>
                  <a:pt x="208789" y="108185"/>
                  <a:pt x="209149" y="109267"/>
                  <a:pt x="209149" y="110349"/>
                </a:cubicBezTo>
                <a:lnTo>
                  <a:pt x="209149" y="253514"/>
                </a:lnTo>
                <a:lnTo>
                  <a:pt x="229704" y="253514"/>
                </a:lnTo>
                <a:lnTo>
                  <a:pt x="229704" y="38225"/>
                </a:lnTo>
                <a:lnTo>
                  <a:pt x="38224" y="38225"/>
                </a:lnTo>
                <a:close/>
                <a:moveTo>
                  <a:pt x="67433" y="8655"/>
                </a:moveTo>
                <a:lnTo>
                  <a:pt x="67433" y="29571"/>
                </a:lnTo>
                <a:lnTo>
                  <a:pt x="234031" y="29571"/>
                </a:lnTo>
                <a:cubicBezTo>
                  <a:pt x="236555" y="29571"/>
                  <a:pt x="238358" y="31374"/>
                  <a:pt x="238358" y="33898"/>
                </a:cubicBezTo>
                <a:lnTo>
                  <a:pt x="238358" y="223943"/>
                </a:lnTo>
                <a:lnTo>
                  <a:pt x="259273" y="223943"/>
                </a:lnTo>
                <a:lnTo>
                  <a:pt x="259273" y="8655"/>
                </a:lnTo>
                <a:lnTo>
                  <a:pt x="67433" y="8655"/>
                </a:lnTo>
                <a:close/>
                <a:moveTo>
                  <a:pt x="63106" y="0"/>
                </a:moveTo>
                <a:lnTo>
                  <a:pt x="263600" y="0"/>
                </a:lnTo>
                <a:cubicBezTo>
                  <a:pt x="266125" y="0"/>
                  <a:pt x="267928" y="1803"/>
                  <a:pt x="267928" y="4327"/>
                </a:cubicBezTo>
                <a:lnTo>
                  <a:pt x="267928" y="228271"/>
                </a:lnTo>
                <a:cubicBezTo>
                  <a:pt x="267928" y="230795"/>
                  <a:pt x="266125" y="232598"/>
                  <a:pt x="263600" y="232598"/>
                </a:cubicBezTo>
                <a:lnTo>
                  <a:pt x="238358" y="232598"/>
                </a:lnTo>
                <a:lnTo>
                  <a:pt x="238358" y="257841"/>
                </a:lnTo>
                <a:cubicBezTo>
                  <a:pt x="238358" y="260005"/>
                  <a:pt x="236555" y="262169"/>
                  <a:pt x="234031" y="262169"/>
                </a:cubicBezTo>
                <a:lnTo>
                  <a:pt x="209149" y="262169"/>
                </a:lnTo>
                <a:lnTo>
                  <a:pt x="209149" y="287051"/>
                </a:lnTo>
                <a:cubicBezTo>
                  <a:pt x="209149" y="289576"/>
                  <a:pt x="206986" y="291740"/>
                  <a:pt x="204822" y="291740"/>
                </a:cubicBezTo>
                <a:lnTo>
                  <a:pt x="4327" y="291740"/>
                </a:lnTo>
                <a:cubicBezTo>
                  <a:pt x="1803" y="291740"/>
                  <a:pt x="0" y="289576"/>
                  <a:pt x="0" y="287051"/>
                </a:cubicBezTo>
                <a:lnTo>
                  <a:pt x="0" y="63469"/>
                </a:lnTo>
                <a:cubicBezTo>
                  <a:pt x="0" y="60944"/>
                  <a:pt x="1803" y="59141"/>
                  <a:pt x="4327" y="59141"/>
                </a:cubicBezTo>
                <a:lnTo>
                  <a:pt x="29209" y="59141"/>
                </a:lnTo>
                <a:lnTo>
                  <a:pt x="29209" y="33898"/>
                </a:lnTo>
                <a:cubicBezTo>
                  <a:pt x="29209" y="31374"/>
                  <a:pt x="31373" y="29571"/>
                  <a:pt x="33536" y="29571"/>
                </a:cubicBezTo>
                <a:lnTo>
                  <a:pt x="58778" y="29571"/>
                </a:lnTo>
                <a:lnTo>
                  <a:pt x="58778" y="4327"/>
                </a:lnTo>
                <a:cubicBezTo>
                  <a:pt x="58778" y="1803"/>
                  <a:pt x="60942" y="0"/>
                  <a:pt x="63106" y="0"/>
                </a:cubicBezTo>
                <a:close/>
              </a:path>
            </a:pathLst>
          </a:custGeom>
          <a:solidFill>
            <a:schemeClr val="tx2">
              <a:lumMod val="50000"/>
            </a:schemeClr>
          </a:solidFill>
          <a:ln>
            <a:noFill/>
          </a:ln>
          <a:effectLst/>
        </p:spPr>
        <p:txBody>
          <a:bodyPr anchor="ctr"/>
          <a:lstStyle/>
          <a:p>
            <a:pPr algn="ctr"/>
            <a:endParaRPr lang="en-US" dirty="0">
              <a:latin typeface="Lato Light" panose="020F0502020204030203" pitchFamily="34" charset="0"/>
            </a:endParaRPr>
          </a:p>
        </p:txBody>
      </p:sp>
      <p:sp>
        <p:nvSpPr>
          <p:cNvPr id="60" name="Freeform 582">
            <a:extLst>
              <a:ext uri="{FF2B5EF4-FFF2-40B4-BE49-F238E27FC236}">
                <a16:creationId xmlns:a16="http://schemas.microsoft.com/office/drawing/2014/main" id="{B80A3477-F1AB-4092-AA45-616531AAFFE1}"/>
              </a:ext>
            </a:extLst>
          </p:cNvPr>
          <p:cNvSpPr>
            <a:spLocks noChangeArrowheads="1"/>
          </p:cNvSpPr>
          <p:nvPr/>
        </p:nvSpPr>
        <p:spPr bwMode="auto">
          <a:xfrm>
            <a:off x="7925314" y="5287242"/>
            <a:ext cx="413539" cy="394202"/>
          </a:xfrm>
          <a:custGeom>
            <a:avLst/>
            <a:gdLst/>
            <a:ahLst/>
            <a:cxnLst/>
            <a:rect l="0" t="0" r="r" b="b"/>
            <a:pathLst>
              <a:path w="306026" h="304441">
                <a:moveTo>
                  <a:pt x="153014" y="133829"/>
                </a:moveTo>
                <a:lnTo>
                  <a:pt x="88763" y="152147"/>
                </a:lnTo>
                <a:cubicBezTo>
                  <a:pt x="85891" y="152866"/>
                  <a:pt x="84097" y="155739"/>
                  <a:pt x="84097" y="158613"/>
                </a:cubicBezTo>
                <a:lnTo>
                  <a:pt x="84097" y="259184"/>
                </a:lnTo>
                <a:cubicBezTo>
                  <a:pt x="84097" y="267086"/>
                  <a:pt x="89840" y="273910"/>
                  <a:pt x="97377" y="275706"/>
                </a:cubicBezTo>
                <a:lnTo>
                  <a:pt x="97377" y="192376"/>
                </a:lnTo>
                <a:cubicBezTo>
                  <a:pt x="97377" y="190221"/>
                  <a:pt x="98813" y="188784"/>
                  <a:pt x="100967" y="188784"/>
                </a:cubicBezTo>
                <a:cubicBezTo>
                  <a:pt x="103121" y="188784"/>
                  <a:pt x="104915" y="190221"/>
                  <a:pt x="104915" y="192376"/>
                </a:cubicBezTo>
                <a:lnTo>
                  <a:pt x="104915" y="278221"/>
                </a:lnTo>
                <a:cubicBezTo>
                  <a:pt x="104915" y="287200"/>
                  <a:pt x="124657" y="297257"/>
                  <a:pt x="153014" y="297257"/>
                </a:cubicBezTo>
                <a:cubicBezTo>
                  <a:pt x="181729" y="297257"/>
                  <a:pt x="201472" y="287200"/>
                  <a:pt x="201472" y="278221"/>
                </a:cubicBezTo>
                <a:lnTo>
                  <a:pt x="201472" y="192376"/>
                </a:lnTo>
                <a:cubicBezTo>
                  <a:pt x="201472" y="190221"/>
                  <a:pt x="202907" y="188784"/>
                  <a:pt x="205061" y="188784"/>
                </a:cubicBezTo>
                <a:cubicBezTo>
                  <a:pt x="207215" y="188784"/>
                  <a:pt x="208651" y="190221"/>
                  <a:pt x="208651" y="192376"/>
                </a:cubicBezTo>
                <a:lnTo>
                  <a:pt x="208651" y="275706"/>
                </a:lnTo>
                <a:cubicBezTo>
                  <a:pt x="216547" y="273910"/>
                  <a:pt x="222290" y="267086"/>
                  <a:pt x="222290" y="259184"/>
                </a:cubicBezTo>
                <a:lnTo>
                  <a:pt x="222290" y="158613"/>
                </a:lnTo>
                <a:cubicBezTo>
                  <a:pt x="222290" y="155739"/>
                  <a:pt x="220137" y="152866"/>
                  <a:pt x="217265" y="152147"/>
                </a:cubicBezTo>
                <a:lnTo>
                  <a:pt x="153014" y="133829"/>
                </a:lnTo>
                <a:close/>
                <a:moveTo>
                  <a:pt x="132195" y="55168"/>
                </a:moveTo>
                <a:cubicBezTo>
                  <a:pt x="128606" y="55168"/>
                  <a:pt x="125375" y="58041"/>
                  <a:pt x="125375" y="61992"/>
                </a:cubicBezTo>
                <a:lnTo>
                  <a:pt x="125375" y="102939"/>
                </a:lnTo>
                <a:cubicBezTo>
                  <a:pt x="125375" y="108686"/>
                  <a:pt x="128606" y="113715"/>
                  <a:pt x="133272" y="116947"/>
                </a:cubicBezTo>
                <a:lnTo>
                  <a:pt x="143681" y="123772"/>
                </a:lnTo>
                <a:cubicBezTo>
                  <a:pt x="149424" y="127723"/>
                  <a:pt x="156603" y="127723"/>
                  <a:pt x="162705" y="123772"/>
                </a:cubicBezTo>
                <a:lnTo>
                  <a:pt x="173115" y="116947"/>
                </a:lnTo>
                <a:cubicBezTo>
                  <a:pt x="177781" y="113715"/>
                  <a:pt x="180652" y="108686"/>
                  <a:pt x="180652" y="102939"/>
                </a:cubicBezTo>
                <a:lnTo>
                  <a:pt x="180652" y="61992"/>
                </a:lnTo>
                <a:cubicBezTo>
                  <a:pt x="180652" y="58041"/>
                  <a:pt x="177422" y="55168"/>
                  <a:pt x="173833" y="55168"/>
                </a:cubicBezTo>
                <a:lnTo>
                  <a:pt x="132195" y="55168"/>
                </a:lnTo>
                <a:close/>
                <a:moveTo>
                  <a:pt x="132195" y="47625"/>
                </a:moveTo>
                <a:lnTo>
                  <a:pt x="173833" y="47625"/>
                </a:lnTo>
                <a:cubicBezTo>
                  <a:pt x="181729" y="47625"/>
                  <a:pt x="188190" y="54090"/>
                  <a:pt x="188190" y="61992"/>
                </a:cubicBezTo>
                <a:lnTo>
                  <a:pt x="188190" y="102939"/>
                </a:lnTo>
                <a:cubicBezTo>
                  <a:pt x="188190" y="111200"/>
                  <a:pt x="183883" y="118743"/>
                  <a:pt x="177063" y="123413"/>
                </a:cubicBezTo>
                <a:lnTo>
                  <a:pt x="167013" y="130237"/>
                </a:lnTo>
                <a:lnTo>
                  <a:pt x="219419" y="144964"/>
                </a:lnTo>
                <a:cubicBezTo>
                  <a:pt x="225521" y="146760"/>
                  <a:pt x="229828" y="152147"/>
                  <a:pt x="229828" y="158613"/>
                </a:cubicBezTo>
                <a:lnTo>
                  <a:pt x="229828" y="259184"/>
                </a:lnTo>
                <a:cubicBezTo>
                  <a:pt x="229828" y="271755"/>
                  <a:pt x="220137" y="282172"/>
                  <a:pt x="207933" y="283608"/>
                </a:cubicBezTo>
                <a:cubicBezTo>
                  <a:pt x="202907" y="295820"/>
                  <a:pt x="181011" y="304441"/>
                  <a:pt x="153014" y="304441"/>
                </a:cubicBezTo>
                <a:cubicBezTo>
                  <a:pt x="125016" y="304441"/>
                  <a:pt x="103121" y="295820"/>
                  <a:pt x="98454" y="283608"/>
                </a:cubicBezTo>
                <a:cubicBezTo>
                  <a:pt x="86250" y="282172"/>
                  <a:pt x="76200" y="271755"/>
                  <a:pt x="76200" y="259184"/>
                </a:cubicBezTo>
                <a:lnTo>
                  <a:pt x="76200" y="158613"/>
                </a:lnTo>
                <a:cubicBezTo>
                  <a:pt x="76200" y="152147"/>
                  <a:pt x="80507" y="146760"/>
                  <a:pt x="86609" y="144964"/>
                </a:cubicBezTo>
                <a:lnTo>
                  <a:pt x="139374" y="130237"/>
                </a:lnTo>
                <a:lnTo>
                  <a:pt x="128965" y="123413"/>
                </a:lnTo>
                <a:cubicBezTo>
                  <a:pt x="122145" y="118743"/>
                  <a:pt x="118196" y="111200"/>
                  <a:pt x="118196" y="102939"/>
                </a:cubicBezTo>
                <a:lnTo>
                  <a:pt x="118196" y="61992"/>
                </a:lnTo>
                <a:cubicBezTo>
                  <a:pt x="118196" y="54090"/>
                  <a:pt x="124657" y="47625"/>
                  <a:pt x="132195" y="47625"/>
                </a:cubicBezTo>
                <a:close/>
                <a:moveTo>
                  <a:pt x="208126" y="7557"/>
                </a:moveTo>
                <a:cubicBezTo>
                  <a:pt x="204152" y="7557"/>
                  <a:pt x="201262" y="10436"/>
                  <a:pt x="201262" y="14035"/>
                </a:cubicBezTo>
                <a:lnTo>
                  <a:pt x="201262" y="55059"/>
                </a:lnTo>
                <a:cubicBezTo>
                  <a:pt x="201262" y="60817"/>
                  <a:pt x="204152" y="66215"/>
                  <a:pt x="208848" y="69454"/>
                </a:cubicBezTo>
                <a:lnTo>
                  <a:pt x="219324" y="76291"/>
                </a:lnTo>
                <a:cubicBezTo>
                  <a:pt x="225105" y="80250"/>
                  <a:pt x="232691" y="80250"/>
                  <a:pt x="238471" y="76291"/>
                </a:cubicBezTo>
                <a:lnTo>
                  <a:pt x="248947" y="69454"/>
                </a:lnTo>
                <a:cubicBezTo>
                  <a:pt x="253644" y="66215"/>
                  <a:pt x="256534" y="60817"/>
                  <a:pt x="256534" y="55059"/>
                </a:cubicBezTo>
                <a:lnTo>
                  <a:pt x="256534" y="14035"/>
                </a:lnTo>
                <a:cubicBezTo>
                  <a:pt x="256534" y="10436"/>
                  <a:pt x="253644" y="7557"/>
                  <a:pt x="249670" y="7557"/>
                </a:cubicBezTo>
                <a:lnTo>
                  <a:pt x="208126" y="7557"/>
                </a:lnTo>
                <a:close/>
                <a:moveTo>
                  <a:pt x="56175" y="7557"/>
                </a:moveTo>
                <a:cubicBezTo>
                  <a:pt x="52550" y="7557"/>
                  <a:pt x="49289" y="10436"/>
                  <a:pt x="49289" y="14035"/>
                </a:cubicBezTo>
                <a:lnTo>
                  <a:pt x="49289" y="55059"/>
                </a:lnTo>
                <a:cubicBezTo>
                  <a:pt x="49289" y="60817"/>
                  <a:pt x="52188" y="66215"/>
                  <a:pt x="57262" y="69454"/>
                </a:cubicBezTo>
                <a:lnTo>
                  <a:pt x="67410" y="76291"/>
                </a:lnTo>
                <a:cubicBezTo>
                  <a:pt x="73208" y="80250"/>
                  <a:pt x="81181" y="80250"/>
                  <a:pt x="86618" y="76291"/>
                </a:cubicBezTo>
                <a:lnTo>
                  <a:pt x="97128" y="69454"/>
                </a:lnTo>
                <a:cubicBezTo>
                  <a:pt x="102202" y="66215"/>
                  <a:pt x="105101" y="60817"/>
                  <a:pt x="105101" y="55059"/>
                </a:cubicBezTo>
                <a:lnTo>
                  <a:pt x="105101" y="14035"/>
                </a:lnTo>
                <a:cubicBezTo>
                  <a:pt x="105101" y="10436"/>
                  <a:pt x="101839" y="7557"/>
                  <a:pt x="98215" y="7557"/>
                </a:cubicBezTo>
                <a:lnTo>
                  <a:pt x="56175" y="7557"/>
                </a:lnTo>
                <a:close/>
                <a:moveTo>
                  <a:pt x="208126" y="0"/>
                </a:moveTo>
                <a:lnTo>
                  <a:pt x="249670" y="0"/>
                </a:lnTo>
                <a:cubicBezTo>
                  <a:pt x="257618" y="0"/>
                  <a:pt x="264120" y="6118"/>
                  <a:pt x="264120" y="14035"/>
                </a:cubicBezTo>
                <a:lnTo>
                  <a:pt x="264120" y="55059"/>
                </a:lnTo>
                <a:cubicBezTo>
                  <a:pt x="264120" y="63336"/>
                  <a:pt x="260146" y="70893"/>
                  <a:pt x="253283" y="75571"/>
                </a:cubicBezTo>
                <a:lnTo>
                  <a:pt x="243167" y="82049"/>
                </a:lnTo>
                <a:lnTo>
                  <a:pt x="295550" y="96803"/>
                </a:lnTo>
                <a:cubicBezTo>
                  <a:pt x="301691" y="98963"/>
                  <a:pt x="306026" y="104361"/>
                  <a:pt x="306026" y="110478"/>
                </a:cubicBezTo>
                <a:lnTo>
                  <a:pt x="306026" y="211240"/>
                </a:lnTo>
                <a:cubicBezTo>
                  <a:pt x="306026" y="223835"/>
                  <a:pt x="296633" y="234271"/>
                  <a:pt x="283989" y="235711"/>
                </a:cubicBezTo>
                <a:cubicBezTo>
                  <a:pt x="280016" y="244707"/>
                  <a:pt x="260146" y="249026"/>
                  <a:pt x="241000" y="250465"/>
                </a:cubicBezTo>
                <a:cubicBezTo>
                  <a:pt x="238832" y="250465"/>
                  <a:pt x="237387" y="249026"/>
                  <a:pt x="237387" y="246867"/>
                </a:cubicBezTo>
                <a:cubicBezTo>
                  <a:pt x="237026" y="245067"/>
                  <a:pt x="238471" y="243268"/>
                  <a:pt x="240639" y="242908"/>
                </a:cubicBezTo>
                <a:cubicBezTo>
                  <a:pt x="267010" y="241469"/>
                  <a:pt x="277487" y="234631"/>
                  <a:pt x="277487" y="232112"/>
                </a:cubicBezTo>
                <a:lnTo>
                  <a:pt x="277487" y="144665"/>
                </a:lnTo>
                <a:cubicBezTo>
                  <a:pt x="277487" y="142506"/>
                  <a:pt x="279293" y="141067"/>
                  <a:pt x="281099" y="141067"/>
                </a:cubicBezTo>
                <a:cubicBezTo>
                  <a:pt x="283267" y="141067"/>
                  <a:pt x="285073" y="142506"/>
                  <a:pt x="285073" y="144665"/>
                </a:cubicBezTo>
                <a:lnTo>
                  <a:pt x="285073" y="228154"/>
                </a:lnTo>
                <a:cubicBezTo>
                  <a:pt x="292660" y="226354"/>
                  <a:pt x="298440" y="219517"/>
                  <a:pt x="298440" y="211240"/>
                </a:cubicBezTo>
                <a:lnTo>
                  <a:pt x="298440" y="110478"/>
                </a:lnTo>
                <a:cubicBezTo>
                  <a:pt x="298440" y="107599"/>
                  <a:pt x="296633" y="105080"/>
                  <a:pt x="293382" y="104001"/>
                </a:cubicBezTo>
                <a:lnTo>
                  <a:pt x="229078" y="85648"/>
                </a:lnTo>
                <a:lnTo>
                  <a:pt x="199817" y="93924"/>
                </a:lnTo>
                <a:cubicBezTo>
                  <a:pt x="198010" y="94644"/>
                  <a:pt x="195843" y="93205"/>
                  <a:pt x="195482" y="91405"/>
                </a:cubicBezTo>
                <a:cubicBezTo>
                  <a:pt x="194759" y="89606"/>
                  <a:pt x="195843" y="87447"/>
                  <a:pt x="198010" y="86727"/>
                </a:cubicBezTo>
                <a:lnTo>
                  <a:pt x="214628" y="82049"/>
                </a:lnTo>
                <a:lnTo>
                  <a:pt x="204874" y="75571"/>
                </a:lnTo>
                <a:cubicBezTo>
                  <a:pt x="197649" y="70893"/>
                  <a:pt x="193675" y="63336"/>
                  <a:pt x="193675" y="55059"/>
                </a:cubicBezTo>
                <a:lnTo>
                  <a:pt x="193675" y="14035"/>
                </a:lnTo>
                <a:cubicBezTo>
                  <a:pt x="193675" y="6118"/>
                  <a:pt x="200178" y="0"/>
                  <a:pt x="208126" y="0"/>
                </a:cubicBezTo>
                <a:close/>
                <a:moveTo>
                  <a:pt x="56175" y="0"/>
                </a:moveTo>
                <a:lnTo>
                  <a:pt x="98215" y="0"/>
                </a:lnTo>
                <a:cubicBezTo>
                  <a:pt x="106188" y="0"/>
                  <a:pt x="112349" y="6118"/>
                  <a:pt x="112349" y="14035"/>
                </a:cubicBezTo>
                <a:lnTo>
                  <a:pt x="112349" y="55059"/>
                </a:lnTo>
                <a:cubicBezTo>
                  <a:pt x="112349" y="63336"/>
                  <a:pt x="108363" y="70893"/>
                  <a:pt x="101477" y="75571"/>
                </a:cubicBezTo>
                <a:lnTo>
                  <a:pt x="91329" y="82049"/>
                </a:lnTo>
                <a:lnTo>
                  <a:pt x="108363" y="86727"/>
                </a:lnTo>
                <a:cubicBezTo>
                  <a:pt x="110175" y="87447"/>
                  <a:pt x="111262" y="89606"/>
                  <a:pt x="110900" y="91405"/>
                </a:cubicBezTo>
                <a:cubicBezTo>
                  <a:pt x="110175" y="93205"/>
                  <a:pt x="108000" y="94644"/>
                  <a:pt x="106188" y="93924"/>
                </a:cubicBezTo>
                <a:lnTo>
                  <a:pt x="77195" y="85648"/>
                </a:lnTo>
                <a:lnTo>
                  <a:pt x="12322" y="104001"/>
                </a:lnTo>
                <a:cubicBezTo>
                  <a:pt x="9060" y="105080"/>
                  <a:pt x="7248" y="107599"/>
                  <a:pt x="7248" y="110478"/>
                </a:cubicBezTo>
                <a:lnTo>
                  <a:pt x="7248" y="211240"/>
                </a:lnTo>
                <a:cubicBezTo>
                  <a:pt x="7248" y="219517"/>
                  <a:pt x="13047" y="226354"/>
                  <a:pt x="20658" y="228154"/>
                </a:cubicBezTo>
                <a:lnTo>
                  <a:pt x="20658" y="144665"/>
                </a:lnTo>
                <a:cubicBezTo>
                  <a:pt x="20658" y="142506"/>
                  <a:pt x="22470" y="141067"/>
                  <a:pt x="24644" y="141067"/>
                </a:cubicBezTo>
                <a:cubicBezTo>
                  <a:pt x="26819" y="141067"/>
                  <a:pt x="28268" y="142506"/>
                  <a:pt x="28268" y="144665"/>
                </a:cubicBezTo>
                <a:lnTo>
                  <a:pt x="28268" y="232112"/>
                </a:lnTo>
                <a:cubicBezTo>
                  <a:pt x="28268" y="234631"/>
                  <a:pt x="39141" y="241469"/>
                  <a:pt x="65597" y="242908"/>
                </a:cubicBezTo>
                <a:cubicBezTo>
                  <a:pt x="67410" y="243268"/>
                  <a:pt x="69222" y="245067"/>
                  <a:pt x="68859" y="246867"/>
                </a:cubicBezTo>
                <a:cubicBezTo>
                  <a:pt x="68859" y="249026"/>
                  <a:pt x="67047" y="250465"/>
                  <a:pt x="65235" y="250465"/>
                </a:cubicBezTo>
                <a:cubicBezTo>
                  <a:pt x="64873" y="250465"/>
                  <a:pt x="64873" y="250465"/>
                  <a:pt x="64873" y="250465"/>
                </a:cubicBezTo>
                <a:cubicBezTo>
                  <a:pt x="46027" y="249026"/>
                  <a:pt x="25731" y="244707"/>
                  <a:pt x="21745" y="235711"/>
                </a:cubicBezTo>
                <a:cubicBezTo>
                  <a:pt x="9423" y="234271"/>
                  <a:pt x="0" y="223835"/>
                  <a:pt x="0" y="211240"/>
                </a:cubicBezTo>
                <a:lnTo>
                  <a:pt x="0" y="110478"/>
                </a:lnTo>
                <a:cubicBezTo>
                  <a:pt x="0" y="104361"/>
                  <a:pt x="3986" y="98963"/>
                  <a:pt x="10147" y="96803"/>
                </a:cubicBezTo>
                <a:lnTo>
                  <a:pt x="63060" y="82049"/>
                </a:lnTo>
                <a:lnTo>
                  <a:pt x="52913" y="75571"/>
                </a:lnTo>
                <a:cubicBezTo>
                  <a:pt x="46027" y="70893"/>
                  <a:pt x="41678" y="63336"/>
                  <a:pt x="41678" y="55059"/>
                </a:cubicBezTo>
                <a:lnTo>
                  <a:pt x="41678" y="14035"/>
                </a:lnTo>
                <a:cubicBezTo>
                  <a:pt x="41678" y="6118"/>
                  <a:pt x="48201" y="0"/>
                  <a:pt x="56175" y="0"/>
                </a:cubicBezTo>
                <a:close/>
              </a:path>
            </a:pathLst>
          </a:custGeom>
          <a:solidFill>
            <a:schemeClr val="tx2">
              <a:lumMod val="50000"/>
            </a:schemeClr>
          </a:solidFill>
          <a:ln>
            <a:noFill/>
          </a:ln>
          <a:effectLst/>
        </p:spPr>
        <p:txBody>
          <a:bodyPr anchor="ctr"/>
          <a:lstStyle/>
          <a:p>
            <a:pPr algn="ctr"/>
            <a:endParaRPr lang="en-US" dirty="0">
              <a:latin typeface="Lato Light" panose="020F0502020204030203" pitchFamily="34" charset="0"/>
            </a:endParaRPr>
          </a:p>
        </p:txBody>
      </p:sp>
    </p:spTree>
    <p:extLst>
      <p:ext uri="{BB962C8B-B14F-4D97-AF65-F5344CB8AC3E}">
        <p14:creationId xmlns:p14="http://schemas.microsoft.com/office/powerpoint/2010/main" val="68062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EEB138-66AF-4999-A368-36026D260738}"/>
              </a:ext>
            </a:extLst>
          </p:cNvPr>
          <p:cNvSpPr>
            <a:spLocks noGrp="1"/>
          </p:cNvSpPr>
          <p:nvPr>
            <p:ph type="title"/>
          </p:nvPr>
        </p:nvSpPr>
        <p:spPr>
          <a:xfrm>
            <a:off x="503238" y="256999"/>
            <a:ext cx="9678988" cy="553998"/>
          </a:xfrm>
        </p:spPr>
        <p:txBody>
          <a:bodyPr/>
          <a:lstStyle/>
          <a:p>
            <a:r>
              <a:rPr lang="de-DE" sz="4000" dirty="0"/>
              <a:t>CIOPORA Breeder Members</a:t>
            </a:r>
            <a:endParaRPr lang="en-GB" sz="4000" dirty="0"/>
          </a:p>
        </p:txBody>
      </p:sp>
      <p:pic>
        <p:nvPicPr>
          <p:cNvPr id="4" name="Grafik 3">
            <a:extLst>
              <a:ext uri="{FF2B5EF4-FFF2-40B4-BE49-F238E27FC236}">
                <a16:creationId xmlns:a16="http://schemas.microsoft.com/office/drawing/2014/main" id="{9598D7F6-9BA6-4291-990F-9A7BF89CB5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6174" y="931221"/>
            <a:ext cx="9624403" cy="6804025"/>
          </a:xfrm>
          <a:prstGeom prst="rect">
            <a:avLst/>
          </a:prstGeom>
        </p:spPr>
      </p:pic>
    </p:spTree>
    <p:extLst>
      <p:ext uri="{BB962C8B-B14F-4D97-AF65-F5344CB8AC3E}">
        <p14:creationId xmlns:p14="http://schemas.microsoft.com/office/powerpoint/2010/main" val="324182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7D7ED-4DF1-40CC-B130-4F03B9D77CE0}"/>
              </a:ext>
            </a:extLst>
          </p:cNvPr>
          <p:cNvSpPr>
            <a:spLocks noGrp="1"/>
          </p:cNvSpPr>
          <p:nvPr>
            <p:ph type="title"/>
          </p:nvPr>
        </p:nvSpPr>
        <p:spPr>
          <a:xfrm>
            <a:off x="503238" y="256999"/>
            <a:ext cx="9678988" cy="553998"/>
          </a:xfrm>
        </p:spPr>
        <p:txBody>
          <a:bodyPr/>
          <a:lstStyle/>
          <a:p>
            <a:r>
              <a:rPr lang="de-DE" sz="4000" dirty="0"/>
              <a:t>CIOPORA: </a:t>
            </a:r>
            <a:r>
              <a:rPr lang="en-US" sz="4000" dirty="0"/>
              <a:t>What</a:t>
            </a:r>
            <a:r>
              <a:rPr lang="de-DE" sz="4000" dirty="0"/>
              <a:t> </a:t>
            </a:r>
            <a:r>
              <a:rPr lang="en-US" sz="4000" dirty="0"/>
              <a:t>We</a:t>
            </a:r>
            <a:r>
              <a:rPr lang="de-DE" sz="4000" dirty="0"/>
              <a:t> Do</a:t>
            </a:r>
            <a:endParaRPr lang="en-GB" sz="4000" dirty="0"/>
          </a:p>
        </p:txBody>
      </p:sp>
      <p:grpSp>
        <p:nvGrpSpPr>
          <p:cNvPr id="18" name="Group 17">
            <a:extLst>
              <a:ext uri="{FF2B5EF4-FFF2-40B4-BE49-F238E27FC236}">
                <a16:creationId xmlns:a16="http://schemas.microsoft.com/office/drawing/2014/main" id="{B705C450-75F2-0546-B74F-9177C0DAD9AE}"/>
              </a:ext>
            </a:extLst>
          </p:cNvPr>
          <p:cNvGrpSpPr/>
          <p:nvPr/>
        </p:nvGrpSpPr>
        <p:grpSpPr>
          <a:xfrm>
            <a:off x="5247849" y="1868471"/>
            <a:ext cx="1601052" cy="1583070"/>
            <a:chOff x="2050473" y="4048203"/>
            <a:chExt cx="3227506" cy="3191257"/>
          </a:xfrm>
          <a:solidFill>
            <a:schemeClr val="accent3"/>
          </a:solidFill>
        </p:grpSpPr>
        <p:sp>
          <p:nvSpPr>
            <p:cNvPr id="19" name="Half Frame 18">
              <a:extLst>
                <a:ext uri="{FF2B5EF4-FFF2-40B4-BE49-F238E27FC236}">
                  <a16:creationId xmlns:a16="http://schemas.microsoft.com/office/drawing/2014/main" id="{92108E56-E3CA-5942-98F8-1497A8C1ED03}"/>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sp>
          <p:nvSpPr>
            <p:cNvPr id="20" name="Half Frame 19">
              <a:extLst>
                <a:ext uri="{FF2B5EF4-FFF2-40B4-BE49-F238E27FC236}">
                  <a16:creationId xmlns:a16="http://schemas.microsoft.com/office/drawing/2014/main" id="{7D900E3B-81D5-5043-A1B0-C7F9223351E2}"/>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grpSp>
      <p:grpSp>
        <p:nvGrpSpPr>
          <p:cNvPr id="21" name="Group 20">
            <a:extLst>
              <a:ext uri="{FF2B5EF4-FFF2-40B4-BE49-F238E27FC236}">
                <a16:creationId xmlns:a16="http://schemas.microsoft.com/office/drawing/2014/main" id="{6ED80BB1-C344-1A47-B480-4658A6994C30}"/>
              </a:ext>
            </a:extLst>
          </p:cNvPr>
          <p:cNvGrpSpPr/>
          <p:nvPr/>
        </p:nvGrpSpPr>
        <p:grpSpPr>
          <a:xfrm>
            <a:off x="7406523" y="1868471"/>
            <a:ext cx="1601052" cy="1583070"/>
            <a:chOff x="2050473" y="4048203"/>
            <a:chExt cx="3227506" cy="3191257"/>
          </a:xfrm>
          <a:solidFill>
            <a:srgbClr val="7C6992"/>
          </a:solidFill>
        </p:grpSpPr>
        <p:sp>
          <p:nvSpPr>
            <p:cNvPr id="22" name="Half Frame 21">
              <a:extLst>
                <a:ext uri="{FF2B5EF4-FFF2-40B4-BE49-F238E27FC236}">
                  <a16:creationId xmlns:a16="http://schemas.microsoft.com/office/drawing/2014/main" id="{63FBBF2B-06E6-CB4C-A1DD-DF44A2153D57}"/>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sp>
          <p:nvSpPr>
            <p:cNvPr id="23" name="Half Frame 22">
              <a:extLst>
                <a:ext uri="{FF2B5EF4-FFF2-40B4-BE49-F238E27FC236}">
                  <a16:creationId xmlns:a16="http://schemas.microsoft.com/office/drawing/2014/main" id="{92855C97-5A7E-8C4B-A109-EF83A2000FC0}"/>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grpSp>
      <p:grpSp>
        <p:nvGrpSpPr>
          <p:cNvPr id="27" name="Group 26">
            <a:extLst>
              <a:ext uri="{FF2B5EF4-FFF2-40B4-BE49-F238E27FC236}">
                <a16:creationId xmlns:a16="http://schemas.microsoft.com/office/drawing/2014/main" id="{07994D58-503C-DA48-BFB1-C2DB451B3A56}"/>
              </a:ext>
            </a:extLst>
          </p:cNvPr>
          <p:cNvGrpSpPr/>
          <p:nvPr/>
        </p:nvGrpSpPr>
        <p:grpSpPr>
          <a:xfrm>
            <a:off x="822072" y="1864915"/>
            <a:ext cx="1601052" cy="1583070"/>
            <a:chOff x="2050473" y="4048203"/>
            <a:chExt cx="3227506" cy="3191257"/>
          </a:xfrm>
          <a:solidFill>
            <a:srgbClr val="A9C47F"/>
          </a:solidFill>
        </p:grpSpPr>
        <p:sp>
          <p:nvSpPr>
            <p:cNvPr id="28" name="Half Frame 27">
              <a:extLst>
                <a:ext uri="{FF2B5EF4-FFF2-40B4-BE49-F238E27FC236}">
                  <a16:creationId xmlns:a16="http://schemas.microsoft.com/office/drawing/2014/main" id="{EFF7DC7D-3E1C-8E42-ABD3-AE2D483E5AE6}"/>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sp>
          <p:nvSpPr>
            <p:cNvPr id="29" name="Half Frame 28">
              <a:extLst>
                <a:ext uri="{FF2B5EF4-FFF2-40B4-BE49-F238E27FC236}">
                  <a16:creationId xmlns:a16="http://schemas.microsoft.com/office/drawing/2014/main" id="{88609998-392C-6E4D-9A28-1B545B2187E4}"/>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grpSp>
      <p:sp>
        <p:nvSpPr>
          <p:cNvPr id="31" name="Freeform 30">
            <a:extLst>
              <a:ext uri="{FF2B5EF4-FFF2-40B4-BE49-F238E27FC236}">
                <a16:creationId xmlns:a16="http://schemas.microsoft.com/office/drawing/2014/main" id="{083FC231-F1A9-8B49-A271-ADDFCF5FFC84}"/>
              </a:ext>
            </a:extLst>
          </p:cNvPr>
          <p:cNvSpPr>
            <a:spLocks noChangeAspect="1" noChangeArrowheads="1"/>
          </p:cNvSpPr>
          <p:nvPr/>
        </p:nvSpPr>
        <p:spPr bwMode="auto">
          <a:xfrm>
            <a:off x="5713090" y="2433574"/>
            <a:ext cx="670570" cy="44786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bg1">
              <a:lumMod val="50000"/>
            </a:schemeClr>
          </a:solidFill>
          <a:ln>
            <a:noFill/>
          </a:ln>
          <a:effectLst/>
        </p:spPr>
        <p:txBody>
          <a:bodyPr wrap="square" anchor="ctr">
            <a:noAutofit/>
          </a:bodyPr>
          <a:lstStyle/>
          <a:p>
            <a:endParaRPr lang="en-US" sz="893" dirty="0">
              <a:latin typeface="Lato Light" panose="020F0502020204030203" pitchFamily="34" charset="0"/>
            </a:endParaRPr>
          </a:p>
        </p:txBody>
      </p:sp>
      <p:sp>
        <p:nvSpPr>
          <p:cNvPr id="33" name="Freeform 32">
            <a:extLst>
              <a:ext uri="{FF2B5EF4-FFF2-40B4-BE49-F238E27FC236}">
                <a16:creationId xmlns:a16="http://schemas.microsoft.com/office/drawing/2014/main" id="{C4083071-A3E7-DA42-BA4A-F84B0C404DA8}"/>
              </a:ext>
            </a:extLst>
          </p:cNvPr>
          <p:cNvSpPr>
            <a:spLocks noChangeAspect="1" noChangeArrowheads="1"/>
          </p:cNvSpPr>
          <p:nvPr/>
        </p:nvSpPr>
        <p:spPr bwMode="auto">
          <a:xfrm>
            <a:off x="1306533" y="2538568"/>
            <a:ext cx="670981" cy="433971"/>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A9C47F"/>
          </a:solidFill>
          <a:ln>
            <a:noFill/>
          </a:ln>
          <a:effectLst/>
        </p:spPr>
        <p:txBody>
          <a:bodyPr wrap="square" anchor="ctr">
            <a:noAutofit/>
          </a:bodyPr>
          <a:lstStyle/>
          <a:p>
            <a:endParaRPr lang="en-US" sz="893" dirty="0">
              <a:latin typeface="Lato Light" panose="020F0502020204030203" pitchFamily="34" charset="0"/>
            </a:endParaRPr>
          </a:p>
        </p:txBody>
      </p:sp>
      <p:sp>
        <p:nvSpPr>
          <p:cNvPr id="39" name="TextBox 38">
            <a:extLst>
              <a:ext uri="{FF2B5EF4-FFF2-40B4-BE49-F238E27FC236}">
                <a16:creationId xmlns:a16="http://schemas.microsoft.com/office/drawing/2014/main" id="{D4E29F4D-82A6-A845-9536-354862708B04}"/>
              </a:ext>
            </a:extLst>
          </p:cNvPr>
          <p:cNvSpPr txBox="1"/>
          <p:nvPr/>
        </p:nvSpPr>
        <p:spPr>
          <a:xfrm>
            <a:off x="584181" y="3665352"/>
            <a:ext cx="2128403" cy="336695"/>
          </a:xfrm>
          <a:prstGeom prst="rect">
            <a:avLst/>
          </a:prstGeom>
          <a:noFill/>
        </p:spPr>
        <p:txBody>
          <a:bodyPr wrap="none" rtlCol="0" anchor="ctr">
            <a:spAutoFit/>
          </a:bodyPr>
          <a:lstStyle/>
          <a:p>
            <a:pPr algn="ctr"/>
            <a:r>
              <a:rPr lang="en-US" sz="1588" b="1" dirty="0">
                <a:solidFill>
                  <a:schemeClr val="tx2"/>
                </a:solidFill>
                <a:latin typeface="Noto Serif KR" panose="02020400000000000000" pitchFamily="18" charset="-128"/>
                <a:ea typeface="Noto Serif KR" panose="02020400000000000000" pitchFamily="18" charset="-128"/>
                <a:cs typeface="Poppins" pitchFamily="2" charset="77"/>
              </a:rPr>
              <a:t>REPRESENTATION</a:t>
            </a:r>
          </a:p>
        </p:txBody>
      </p:sp>
      <p:sp>
        <p:nvSpPr>
          <p:cNvPr id="40" name="TextBox 39">
            <a:extLst>
              <a:ext uri="{FF2B5EF4-FFF2-40B4-BE49-F238E27FC236}">
                <a16:creationId xmlns:a16="http://schemas.microsoft.com/office/drawing/2014/main" id="{9F07D8F0-AA6A-EE48-98F1-FF4D94CE5B8A}"/>
              </a:ext>
            </a:extLst>
          </p:cNvPr>
          <p:cNvSpPr txBox="1"/>
          <p:nvPr/>
        </p:nvSpPr>
        <p:spPr>
          <a:xfrm>
            <a:off x="5226198" y="3656207"/>
            <a:ext cx="1644361" cy="336695"/>
          </a:xfrm>
          <a:prstGeom prst="rect">
            <a:avLst/>
          </a:prstGeom>
          <a:noFill/>
        </p:spPr>
        <p:txBody>
          <a:bodyPr wrap="none" rtlCol="0" anchor="ctr">
            <a:spAutoFit/>
          </a:bodyPr>
          <a:lstStyle/>
          <a:p>
            <a:pPr algn="ctr"/>
            <a:r>
              <a:rPr lang="en-US" sz="1588" b="1" dirty="0">
                <a:solidFill>
                  <a:schemeClr val="tx2"/>
                </a:solidFill>
                <a:latin typeface="Noto Serif KR" panose="02020400000000000000" pitchFamily="18" charset="-128"/>
                <a:ea typeface="Noto Serif KR" panose="02020400000000000000" pitchFamily="18" charset="-128"/>
                <a:cs typeface="Poppins" pitchFamily="2" charset="77"/>
              </a:rPr>
              <a:t>MONITORING</a:t>
            </a:r>
          </a:p>
        </p:txBody>
      </p:sp>
      <p:sp>
        <p:nvSpPr>
          <p:cNvPr id="42" name="TextBox 41">
            <a:extLst>
              <a:ext uri="{FF2B5EF4-FFF2-40B4-BE49-F238E27FC236}">
                <a16:creationId xmlns:a16="http://schemas.microsoft.com/office/drawing/2014/main" id="{0D2126BA-7282-0A4E-8FEE-B87DCA22D525}"/>
              </a:ext>
            </a:extLst>
          </p:cNvPr>
          <p:cNvSpPr txBox="1"/>
          <p:nvPr/>
        </p:nvSpPr>
        <p:spPr>
          <a:xfrm>
            <a:off x="7137853" y="3656584"/>
            <a:ext cx="2129557" cy="336695"/>
          </a:xfrm>
          <a:prstGeom prst="rect">
            <a:avLst/>
          </a:prstGeom>
          <a:noFill/>
        </p:spPr>
        <p:txBody>
          <a:bodyPr wrap="none" rtlCol="0" anchor="ctr">
            <a:spAutoFit/>
          </a:bodyPr>
          <a:lstStyle/>
          <a:p>
            <a:pPr algn="ctr"/>
            <a:r>
              <a:rPr lang="en-US" sz="1588" b="1" dirty="0">
                <a:solidFill>
                  <a:schemeClr val="tx2"/>
                </a:solidFill>
                <a:latin typeface="Noto Serif KR" panose="02020400000000000000" pitchFamily="18" charset="-128"/>
                <a:ea typeface="Noto Serif KR" panose="02020400000000000000" pitchFamily="18" charset="-128"/>
                <a:cs typeface="Poppins" pitchFamily="2" charset="77"/>
              </a:rPr>
              <a:t>COMMUNICATION</a:t>
            </a:r>
          </a:p>
        </p:txBody>
      </p:sp>
      <p:sp>
        <p:nvSpPr>
          <p:cNvPr id="44" name="Subtitle 2">
            <a:extLst>
              <a:ext uri="{FF2B5EF4-FFF2-40B4-BE49-F238E27FC236}">
                <a16:creationId xmlns:a16="http://schemas.microsoft.com/office/drawing/2014/main" id="{F728BBBF-7C67-6845-902C-357172B1DA76}"/>
              </a:ext>
            </a:extLst>
          </p:cNvPr>
          <p:cNvSpPr txBox="1">
            <a:spLocks/>
          </p:cNvSpPr>
          <p:nvPr/>
        </p:nvSpPr>
        <p:spPr>
          <a:xfrm>
            <a:off x="735318" y="4008323"/>
            <a:ext cx="1826113" cy="1124240"/>
          </a:xfrm>
          <a:prstGeom prst="rect">
            <a:avLst/>
          </a:prstGeom>
        </p:spPr>
        <p:txBody>
          <a:bodyPr vert="horz" wrap="square" lIns="45360" tIns="22680" rIns="45360" bIns="22680" rtlCol="0">
            <a:spAutoFit/>
          </a:bodyPr>
          <a:lstStyle>
            <a:defPPr>
              <a:defRPr lang="en-US"/>
            </a:defPPr>
            <a:lvl1pPr indent="0" defTabSz="1087636">
              <a:lnSpc>
                <a:spcPts val="1736"/>
              </a:lnSpc>
              <a:spcBef>
                <a:spcPct val="20000"/>
              </a:spcBef>
              <a:buFont typeface="Arial"/>
              <a:buNone/>
              <a:defRPr sz="1400">
                <a:latin typeface="Noto Serif KR" panose="02020400000000000000" pitchFamily="18" charset="-128"/>
                <a:ea typeface="Noto Serif KR" panose="02020400000000000000" pitchFamily="18" charset="-128"/>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ctr"/>
            <a:r>
              <a:rPr lang="en-US" dirty="0"/>
              <a:t>Represents plant breeders, promotes and lobbies for their interests before governments</a:t>
            </a:r>
          </a:p>
        </p:txBody>
      </p:sp>
      <p:sp>
        <p:nvSpPr>
          <p:cNvPr id="45" name="Subtitle 2">
            <a:extLst>
              <a:ext uri="{FF2B5EF4-FFF2-40B4-BE49-F238E27FC236}">
                <a16:creationId xmlns:a16="http://schemas.microsoft.com/office/drawing/2014/main" id="{71801606-08DD-C04D-94E4-DA754CCB7931}"/>
              </a:ext>
            </a:extLst>
          </p:cNvPr>
          <p:cNvSpPr txBox="1">
            <a:spLocks/>
          </p:cNvSpPr>
          <p:nvPr/>
        </p:nvSpPr>
        <p:spPr>
          <a:xfrm>
            <a:off x="5135319" y="3999179"/>
            <a:ext cx="1826113" cy="1124240"/>
          </a:xfrm>
          <a:prstGeom prst="rect">
            <a:avLst/>
          </a:prstGeom>
        </p:spPr>
        <p:txBody>
          <a:bodyPr vert="horz" wrap="square" lIns="45360" tIns="22680" rIns="45360" bIns="22680" rtlCol="0">
            <a:spAutoFit/>
          </a:bodyPr>
          <a:lstStyle>
            <a:defPPr>
              <a:defRPr lang="en-US"/>
            </a:defPPr>
            <a:lvl1pPr indent="0" defTabSz="1087636">
              <a:lnSpc>
                <a:spcPts val="1736"/>
              </a:lnSpc>
              <a:spcBef>
                <a:spcPct val="20000"/>
              </a:spcBef>
              <a:buFont typeface="Arial"/>
              <a:buNone/>
              <a:defRPr sz="1400">
                <a:latin typeface="Noto Serif KR" panose="02020400000000000000" pitchFamily="18" charset="-128"/>
                <a:ea typeface="Noto Serif KR" panose="02020400000000000000" pitchFamily="18" charset="-128"/>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ctr"/>
            <a:r>
              <a:rPr lang="en-US" dirty="0"/>
              <a:t>Monitors global developments in IP for plants, biotechnology and biodiversity</a:t>
            </a:r>
          </a:p>
        </p:txBody>
      </p:sp>
      <p:sp>
        <p:nvSpPr>
          <p:cNvPr id="47" name="Subtitle 2">
            <a:extLst>
              <a:ext uri="{FF2B5EF4-FFF2-40B4-BE49-F238E27FC236}">
                <a16:creationId xmlns:a16="http://schemas.microsoft.com/office/drawing/2014/main" id="{82CC6B95-34E4-B44B-B4A2-09856A0FC299}"/>
              </a:ext>
            </a:extLst>
          </p:cNvPr>
          <p:cNvSpPr txBox="1">
            <a:spLocks/>
          </p:cNvSpPr>
          <p:nvPr/>
        </p:nvSpPr>
        <p:spPr>
          <a:xfrm>
            <a:off x="7156597" y="3996608"/>
            <a:ext cx="2094594" cy="907577"/>
          </a:xfrm>
          <a:prstGeom prst="rect">
            <a:avLst/>
          </a:prstGeom>
        </p:spPr>
        <p:txBody>
          <a:bodyPr vert="horz" wrap="square" lIns="45360" tIns="22680" rIns="45360" bIns="226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Compiles positions on IP and informs its members about global developments</a:t>
            </a:r>
          </a:p>
        </p:txBody>
      </p:sp>
      <p:sp>
        <p:nvSpPr>
          <p:cNvPr id="35" name="Freeform 934">
            <a:extLst>
              <a:ext uri="{FF2B5EF4-FFF2-40B4-BE49-F238E27FC236}">
                <a16:creationId xmlns:a16="http://schemas.microsoft.com/office/drawing/2014/main" id="{50E4236C-F90C-4FB1-836D-F9519687ED6E}"/>
              </a:ext>
            </a:extLst>
          </p:cNvPr>
          <p:cNvSpPr>
            <a:spLocks noChangeAspect="1" noChangeArrowheads="1"/>
          </p:cNvSpPr>
          <p:nvPr/>
        </p:nvSpPr>
        <p:spPr bwMode="auto">
          <a:xfrm>
            <a:off x="7907590" y="2334459"/>
            <a:ext cx="617351" cy="617351"/>
          </a:xfrm>
          <a:custGeom>
            <a:avLst/>
            <a:gdLst>
              <a:gd name="T0" fmla="*/ 135861 w 291740"/>
              <a:gd name="T1" fmla="*/ 211881 h 291739"/>
              <a:gd name="T2" fmla="*/ 156596 w 291740"/>
              <a:gd name="T3" fmla="*/ 167753 h 291739"/>
              <a:gd name="T4" fmla="*/ 135861 w 291740"/>
              <a:gd name="T5" fmla="*/ 167753 h 291739"/>
              <a:gd name="T6" fmla="*/ 160961 w 291740"/>
              <a:gd name="T7" fmla="*/ 159143 h 291739"/>
              <a:gd name="T8" fmla="*/ 165690 w 291740"/>
              <a:gd name="T9" fmla="*/ 211881 h 291739"/>
              <a:gd name="T10" fmla="*/ 171509 w 291740"/>
              <a:gd name="T11" fmla="*/ 216545 h 291739"/>
              <a:gd name="T12" fmla="*/ 125677 w 291740"/>
              <a:gd name="T13" fmla="*/ 220850 h 291739"/>
              <a:gd name="T14" fmla="*/ 125677 w 291740"/>
              <a:gd name="T15" fmla="*/ 211881 h 291739"/>
              <a:gd name="T16" fmla="*/ 127132 w 291740"/>
              <a:gd name="T17" fmla="*/ 167753 h 291739"/>
              <a:gd name="T18" fmla="*/ 120948 w 291740"/>
              <a:gd name="T19" fmla="*/ 163806 h 291739"/>
              <a:gd name="T20" fmla="*/ 146232 w 291740"/>
              <a:gd name="T21" fmla="*/ 121832 h 291739"/>
              <a:gd name="T22" fmla="*/ 146232 w 291740"/>
              <a:gd name="T23" fmla="*/ 141990 h 291739"/>
              <a:gd name="T24" fmla="*/ 146232 w 291740"/>
              <a:gd name="T25" fmla="*/ 121832 h 291739"/>
              <a:gd name="T26" fmla="*/ 165151 w 291740"/>
              <a:gd name="T27" fmla="*/ 132088 h 291739"/>
              <a:gd name="T28" fmla="*/ 127314 w 291740"/>
              <a:gd name="T29" fmla="*/ 132088 h 291739"/>
              <a:gd name="T30" fmla="*/ 67580 w 291740"/>
              <a:gd name="T31" fmla="*/ 98141 h 291739"/>
              <a:gd name="T32" fmla="*/ 104549 w 291740"/>
              <a:gd name="T33" fmla="*/ 230573 h 291739"/>
              <a:gd name="T34" fmla="*/ 146229 w 291740"/>
              <a:gd name="T35" fmla="*/ 264852 h 291739"/>
              <a:gd name="T36" fmla="*/ 187547 w 291740"/>
              <a:gd name="T37" fmla="*/ 230573 h 291739"/>
              <a:gd name="T38" fmla="*/ 224515 w 291740"/>
              <a:gd name="T39" fmla="*/ 98141 h 291739"/>
              <a:gd name="T40" fmla="*/ 63231 w 291740"/>
              <a:gd name="T41" fmla="*/ 89120 h 291739"/>
              <a:gd name="T42" fmla="*/ 233577 w 291740"/>
              <a:gd name="T43" fmla="*/ 93811 h 291739"/>
              <a:gd name="T44" fmla="*/ 229227 w 291740"/>
              <a:gd name="T45" fmla="*/ 239593 h 291739"/>
              <a:gd name="T46" fmla="*/ 149129 w 291740"/>
              <a:gd name="T47" fmla="*/ 273873 h 291739"/>
              <a:gd name="T48" fmla="*/ 143330 w 291740"/>
              <a:gd name="T49" fmla="*/ 273873 h 291739"/>
              <a:gd name="T50" fmla="*/ 63231 w 291740"/>
              <a:gd name="T51" fmla="*/ 239593 h 291739"/>
              <a:gd name="T52" fmla="*/ 58882 w 291740"/>
              <a:gd name="T53" fmla="*/ 93811 h 291739"/>
              <a:gd name="T54" fmla="*/ 9037 w 291740"/>
              <a:gd name="T55" fmla="*/ 56034 h 291739"/>
              <a:gd name="T56" fmla="*/ 283422 w 291740"/>
              <a:gd name="T57" fmla="*/ 283424 h 291739"/>
              <a:gd name="T58" fmla="*/ 9037 w 291740"/>
              <a:gd name="T59" fmla="*/ 56034 h 291739"/>
              <a:gd name="T60" fmla="*/ 267114 w 291740"/>
              <a:gd name="T61" fmla="*/ 25640 h 291739"/>
              <a:gd name="T62" fmla="*/ 267114 w 291740"/>
              <a:gd name="T63" fmla="*/ 32006 h 291739"/>
              <a:gd name="T64" fmla="*/ 260871 w 291740"/>
              <a:gd name="T65" fmla="*/ 32006 h 291739"/>
              <a:gd name="T66" fmla="*/ 260871 w 291740"/>
              <a:gd name="T67" fmla="*/ 25640 h 291739"/>
              <a:gd name="T68" fmla="*/ 219371 w 291740"/>
              <a:gd name="T69" fmla="*/ 25640 h 291739"/>
              <a:gd name="T70" fmla="*/ 219371 w 291740"/>
              <a:gd name="T71" fmla="*/ 31651 h 291739"/>
              <a:gd name="T72" fmla="*/ 213128 w 291740"/>
              <a:gd name="T73" fmla="*/ 32006 h 291739"/>
              <a:gd name="T74" fmla="*/ 213128 w 291740"/>
              <a:gd name="T75" fmla="*/ 25640 h 291739"/>
              <a:gd name="T76" fmla="*/ 244697 w 291740"/>
              <a:gd name="T77" fmla="*/ 28644 h 291739"/>
              <a:gd name="T78" fmla="*/ 235530 w 291740"/>
              <a:gd name="T79" fmla="*/ 28644 h 291739"/>
              <a:gd name="T80" fmla="*/ 9037 w 291740"/>
              <a:gd name="T81" fmla="*/ 8677 h 291739"/>
              <a:gd name="T82" fmla="*/ 283422 w 291740"/>
              <a:gd name="T83" fmla="*/ 47358 h 291739"/>
              <a:gd name="T84" fmla="*/ 9037 w 291740"/>
              <a:gd name="T85" fmla="*/ 8677 h 291739"/>
              <a:gd name="T86" fmla="*/ 288122 w 291740"/>
              <a:gd name="T87" fmla="*/ 0 h 291739"/>
              <a:gd name="T88" fmla="*/ 292460 w 291740"/>
              <a:gd name="T89" fmla="*/ 288124 h 291739"/>
              <a:gd name="T90" fmla="*/ 4700 w 291740"/>
              <a:gd name="T91" fmla="*/ 292461 h 291739"/>
              <a:gd name="T92" fmla="*/ 0 w 291740"/>
              <a:gd name="T93" fmla="*/ 4337 h 2917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1740" h="291739">
                <a:moveTo>
                  <a:pt x="135527" y="167339"/>
                </a:moveTo>
                <a:lnTo>
                  <a:pt x="135527" y="211357"/>
                </a:lnTo>
                <a:lnTo>
                  <a:pt x="156210" y="211357"/>
                </a:lnTo>
                <a:lnTo>
                  <a:pt x="156210" y="167339"/>
                </a:lnTo>
                <a:lnTo>
                  <a:pt x="143147" y="167339"/>
                </a:lnTo>
                <a:lnTo>
                  <a:pt x="135527" y="167339"/>
                </a:lnTo>
                <a:close/>
                <a:moveTo>
                  <a:pt x="125367" y="158750"/>
                </a:moveTo>
                <a:lnTo>
                  <a:pt x="160565" y="158750"/>
                </a:lnTo>
                <a:cubicBezTo>
                  <a:pt x="163467" y="158750"/>
                  <a:pt x="165282" y="160897"/>
                  <a:pt x="165282" y="163402"/>
                </a:cubicBezTo>
                <a:lnTo>
                  <a:pt x="165282" y="211357"/>
                </a:lnTo>
                <a:lnTo>
                  <a:pt x="166733" y="211357"/>
                </a:lnTo>
                <a:cubicBezTo>
                  <a:pt x="168910" y="211357"/>
                  <a:pt x="171087" y="213147"/>
                  <a:pt x="171087" y="216010"/>
                </a:cubicBezTo>
                <a:cubicBezTo>
                  <a:pt x="171087" y="218157"/>
                  <a:pt x="168910" y="220304"/>
                  <a:pt x="166733" y="220304"/>
                </a:cubicBezTo>
                <a:lnTo>
                  <a:pt x="125367" y="220304"/>
                </a:lnTo>
                <a:cubicBezTo>
                  <a:pt x="122827" y="220304"/>
                  <a:pt x="120650" y="218157"/>
                  <a:pt x="120650" y="216010"/>
                </a:cubicBezTo>
                <a:cubicBezTo>
                  <a:pt x="120650" y="213147"/>
                  <a:pt x="122827" y="211357"/>
                  <a:pt x="125367" y="211357"/>
                </a:cubicBezTo>
                <a:lnTo>
                  <a:pt x="126819" y="211357"/>
                </a:lnTo>
                <a:lnTo>
                  <a:pt x="126819" y="167339"/>
                </a:lnTo>
                <a:lnTo>
                  <a:pt x="125367" y="167339"/>
                </a:lnTo>
                <a:cubicBezTo>
                  <a:pt x="122827" y="167339"/>
                  <a:pt x="120650" y="165550"/>
                  <a:pt x="120650" y="163402"/>
                </a:cubicBezTo>
                <a:cubicBezTo>
                  <a:pt x="120650" y="160897"/>
                  <a:pt x="122827" y="158750"/>
                  <a:pt x="125367" y="158750"/>
                </a:cubicBezTo>
                <a:close/>
                <a:moveTo>
                  <a:pt x="145872" y="121531"/>
                </a:moveTo>
                <a:cubicBezTo>
                  <a:pt x="140175" y="121531"/>
                  <a:pt x="135546" y="126118"/>
                  <a:pt x="135546" y="131762"/>
                </a:cubicBezTo>
                <a:cubicBezTo>
                  <a:pt x="135546" y="137054"/>
                  <a:pt x="140175" y="141640"/>
                  <a:pt x="145872" y="141640"/>
                </a:cubicBezTo>
                <a:cubicBezTo>
                  <a:pt x="151213" y="141640"/>
                  <a:pt x="155842" y="137054"/>
                  <a:pt x="155842" y="131762"/>
                </a:cubicBezTo>
                <a:cubicBezTo>
                  <a:pt x="155842" y="126118"/>
                  <a:pt x="151213" y="121531"/>
                  <a:pt x="145872" y="121531"/>
                </a:cubicBezTo>
                <a:close/>
                <a:moveTo>
                  <a:pt x="145872" y="112712"/>
                </a:moveTo>
                <a:cubicBezTo>
                  <a:pt x="156198" y="112712"/>
                  <a:pt x="164744" y="121531"/>
                  <a:pt x="164744" y="131762"/>
                </a:cubicBezTo>
                <a:cubicBezTo>
                  <a:pt x="164744" y="141993"/>
                  <a:pt x="156198" y="150459"/>
                  <a:pt x="145872" y="150459"/>
                </a:cubicBezTo>
                <a:cubicBezTo>
                  <a:pt x="135546" y="150459"/>
                  <a:pt x="127000" y="141993"/>
                  <a:pt x="127000" y="131762"/>
                </a:cubicBezTo>
                <a:cubicBezTo>
                  <a:pt x="127000" y="121531"/>
                  <a:pt x="135546" y="112712"/>
                  <a:pt x="145872" y="112712"/>
                </a:cubicBezTo>
                <a:close/>
                <a:moveTo>
                  <a:pt x="67414" y="97899"/>
                </a:moveTo>
                <a:lnTo>
                  <a:pt x="67414" y="230003"/>
                </a:lnTo>
                <a:lnTo>
                  <a:pt x="104291" y="230003"/>
                </a:lnTo>
                <a:cubicBezTo>
                  <a:pt x="105376" y="230003"/>
                  <a:pt x="106460" y="230363"/>
                  <a:pt x="107183" y="231442"/>
                </a:cubicBezTo>
                <a:lnTo>
                  <a:pt x="145869" y="264198"/>
                </a:lnTo>
                <a:lnTo>
                  <a:pt x="184192" y="231442"/>
                </a:lnTo>
                <a:cubicBezTo>
                  <a:pt x="185277" y="230363"/>
                  <a:pt x="186000" y="230003"/>
                  <a:pt x="187085" y="230003"/>
                </a:cubicBezTo>
                <a:lnTo>
                  <a:pt x="223962" y="230003"/>
                </a:lnTo>
                <a:lnTo>
                  <a:pt x="223962" y="97899"/>
                </a:lnTo>
                <a:lnTo>
                  <a:pt x="67414" y="97899"/>
                </a:lnTo>
                <a:close/>
                <a:moveTo>
                  <a:pt x="63075" y="88900"/>
                </a:moveTo>
                <a:lnTo>
                  <a:pt x="228662" y="88900"/>
                </a:lnTo>
                <a:cubicBezTo>
                  <a:pt x="231193" y="88900"/>
                  <a:pt x="233001" y="90700"/>
                  <a:pt x="233001" y="93579"/>
                </a:cubicBezTo>
                <a:lnTo>
                  <a:pt x="233001" y="234322"/>
                </a:lnTo>
                <a:cubicBezTo>
                  <a:pt x="233001" y="236842"/>
                  <a:pt x="231193" y="239001"/>
                  <a:pt x="228662" y="239001"/>
                </a:cubicBezTo>
                <a:lnTo>
                  <a:pt x="188893" y="239001"/>
                </a:lnTo>
                <a:lnTo>
                  <a:pt x="148761" y="273197"/>
                </a:lnTo>
                <a:cubicBezTo>
                  <a:pt x="147677" y="273557"/>
                  <a:pt x="146592" y="274277"/>
                  <a:pt x="145869" y="274277"/>
                </a:cubicBezTo>
                <a:cubicBezTo>
                  <a:pt x="144784" y="274277"/>
                  <a:pt x="143700" y="273557"/>
                  <a:pt x="142977" y="273197"/>
                </a:cubicBezTo>
                <a:lnTo>
                  <a:pt x="102845" y="239001"/>
                </a:lnTo>
                <a:lnTo>
                  <a:pt x="63075" y="239001"/>
                </a:lnTo>
                <a:cubicBezTo>
                  <a:pt x="60544" y="239001"/>
                  <a:pt x="58737" y="236842"/>
                  <a:pt x="58737" y="234322"/>
                </a:cubicBezTo>
                <a:lnTo>
                  <a:pt x="58737" y="93579"/>
                </a:lnTo>
                <a:cubicBezTo>
                  <a:pt x="58737" y="90700"/>
                  <a:pt x="60544" y="88900"/>
                  <a:pt x="63075" y="88900"/>
                </a:cubicBezTo>
                <a:close/>
                <a:moveTo>
                  <a:pt x="9015" y="55896"/>
                </a:moveTo>
                <a:lnTo>
                  <a:pt x="9015" y="282724"/>
                </a:lnTo>
                <a:lnTo>
                  <a:pt x="282724" y="282724"/>
                </a:lnTo>
                <a:lnTo>
                  <a:pt x="282724" y="55896"/>
                </a:lnTo>
                <a:lnTo>
                  <a:pt x="9015" y="55896"/>
                </a:lnTo>
                <a:close/>
                <a:moveTo>
                  <a:pt x="260228" y="25576"/>
                </a:moveTo>
                <a:cubicBezTo>
                  <a:pt x="261693" y="23812"/>
                  <a:pt x="264624" y="23812"/>
                  <a:pt x="266456" y="25576"/>
                </a:cubicBezTo>
                <a:cubicBezTo>
                  <a:pt x="267188" y="26281"/>
                  <a:pt x="267921" y="27340"/>
                  <a:pt x="267921" y="28751"/>
                </a:cubicBezTo>
                <a:cubicBezTo>
                  <a:pt x="267921" y="29809"/>
                  <a:pt x="267188" y="30868"/>
                  <a:pt x="266456" y="31926"/>
                </a:cubicBezTo>
                <a:cubicBezTo>
                  <a:pt x="265723" y="32279"/>
                  <a:pt x="264624" y="32984"/>
                  <a:pt x="263525" y="32984"/>
                </a:cubicBezTo>
                <a:cubicBezTo>
                  <a:pt x="262059" y="32984"/>
                  <a:pt x="260960" y="32279"/>
                  <a:pt x="260228" y="31926"/>
                </a:cubicBezTo>
                <a:cubicBezTo>
                  <a:pt x="259495" y="30868"/>
                  <a:pt x="258762" y="29809"/>
                  <a:pt x="258762" y="28751"/>
                </a:cubicBezTo>
                <a:cubicBezTo>
                  <a:pt x="258762" y="27340"/>
                  <a:pt x="259495" y="26281"/>
                  <a:pt x="260228" y="25576"/>
                </a:cubicBezTo>
                <a:close/>
                <a:moveTo>
                  <a:pt x="212603" y="25576"/>
                </a:moveTo>
                <a:cubicBezTo>
                  <a:pt x="214434" y="23812"/>
                  <a:pt x="217365" y="23812"/>
                  <a:pt x="218831" y="25576"/>
                </a:cubicBezTo>
                <a:cubicBezTo>
                  <a:pt x="219930" y="26281"/>
                  <a:pt x="220296" y="27340"/>
                  <a:pt x="220296" y="28751"/>
                </a:cubicBezTo>
                <a:cubicBezTo>
                  <a:pt x="220296" y="29809"/>
                  <a:pt x="219930" y="30868"/>
                  <a:pt x="218831" y="31573"/>
                </a:cubicBezTo>
                <a:cubicBezTo>
                  <a:pt x="218098" y="32279"/>
                  <a:pt x="216999" y="32984"/>
                  <a:pt x="215900" y="32984"/>
                </a:cubicBezTo>
                <a:cubicBezTo>
                  <a:pt x="214801" y="32984"/>
                  <a:pt x="213335" y="32279"/>
                  <a:pt x="212603" y="31926"/>
                </a:cubicBezTo>
                <a:cubicBezTo>
                  <a:pt x="211870" y="30868"/>
                  <a:pt x="211137" y="29809"/>
                  <a:pt x="211137" y="28751"/>
                </a:cubicBezTo>
                <a:cubicBezTo>
                  <a:pt x="211137" y="27340"/>
                  <a:pt x="211870" y="26281"/>
                  <a:pt x="212603" y="25576"/>
                </a:cubicBezTo>
                <a:close/>
                <a:moveTo>
                  <a:pt x="239522" y="23812"/>
                </a:moveTo>
                <a:cubicBezTo>
                  <a:pt x="242189" y="23812"/>
                  <a:pt x="244094" y="26010"/>
                  <a:pt x="244094" y="28574"/>
                </a:cubicBezTo>
                <a:cubicBezTo>
                  <a:pt x="244094" y="30773"/>
                  <a:pt x="242189" y="32971"/>
                  <a:pt x="239522" y="32971"/>
                </a:cubicBezTo>
                <a:cubicBezTo>
                  <a:pt x="236855" y="32971"/>
                  <a:pt x="234950" y="30773"/>
                  <a:pt x="234950" y="28574"/>
                </a:cubicBezTo>
                <a:cubicBezTo>
                  <a:pt x="234950" y="26010"/>
                  <a:pt x="236855" y="23812"/>
                  <a:pt x="239522" y="23812"/>
                </a:cubicBezTo>
                <a:close/>
                <a:moveTo>
                  <a:pt x="9015" y="8655"/>
                </a:moveTo>
                <a:lnTo>
                  <a:pt x="9015" y="47241"/>
                </a:lnTo>
                <a:lnTo>
                  <a:pt x="282724" y="47241"/>
                </a:lnTo>
                <a:lnTo>
                  <a:pt x="282724" y="8655"/>
                </a:lnTo>
                <a:lnTo>
                  <a:pt x="9015" y="8655"/>
                </a:lnTo>
                <a:close/>
                <a:moveTo>
                  <a:pt x="4688" y="0"/>
                </a:moveTo>
                <a:lnTo>
                  <a:pt x="287412" y="0"/>
                </a:lnTo>
                <a:cubicBezTo>
                  <a:pt x="289937" y="0"/>
                  <a:pt x="291740" y="1803"/>
                  <a:pt x="291740" y="4327"/>
                </a:cubicBezTo>
                <a:lnTo>
                  <a:pt x="291740" y="287412"/>
                </a:lnTo>
                <a:cubicBezTo>
                  <a:pt x="291740" y="289576"/>
                  <a:pt x="289937" y="291739"/>
                  <a:pt x="287412" y="291739"/>
                </a:cubicBezTo>
                <a:lnTo>
                  <a:pt x="4688" y="291739"/>
                </a:lnTo>
                <a:cubicBezTo>
                  <a:pt x="2163" y="291739"/>
                  <a:pt x="0" y="289576"/>
                  <a:pt x="0" y="287412"/>
                </a:cubicBezTo>
                <a:lnTo>
                  <a:pt x="0" y="4327"/>
                </a:lnTo>
                <a:cubicBezTo>
                  <a:pt x="0" y="1803"/>
                  <a:pt x="2163" y="0"/>
                  <a:pt x="4688" y="0"/>
                </a:cubicBezTo>
                <a:close/>
              </a:path>
            </a:pathLst>
          </a:custGeom>
          <a:solidFill>
            <a:srgbClr val="7C6992"/>
          </a:solidFill>
          <a:ln>
            <a:noFill/>
          </a:ln>
          <a:effectLst/>
        </p:spPr>
        <p:txBody>
          <a:bodyPr anchor="ctr"/>
          <a:lstStyle/>
          <a:p>
            <a:endParaRPr lang="en-US" dirty="0"/>
          </a:p>
        </p:txBody>
      </p:sp>
      <p:sp>
        <p:nvSpPr>
          <p:cNvPr id="50" name="Shape 54782">
            <a:extLst>
              <a:ext uri="{FF2B5EF4-FFF2-40B4-BE49-F238E27FC236}">
                <a16:creationId xmlns:a16="http://schemas.microsoft.com/office/drawing/2014/main" id="{265FD863-CF4D-4601-BD41-7DB0B2A79481}"/>
              </a:ext>
            </a:extLst>
          </p:cNvPr>
          <p:cNvSpPr/>
          <p:nvPr/>
        </p:nvSpPr>
        <p:spPr>
          <a:xfrm rot="10800000">
            <a:off x="837292" y="5211527"/>
            <a:ext cx="509094" cy="424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51" name="Subtitle 2">
            <a:extLst>
              <a:ext uri="{FF2B5EF4-FFF2-40B4-BE49-F238E27FC236}">
                <a16:creationId xmlns:a16="http://schemas.microsoft.com/office/drawing/2014/main" id="{28EFEC87-0B24-4BA0-8269-C5BFA0EEB0C0}"/>
              </a:ext>
            </a:extLst>
          </p:cNvPr>
          <p:cNvSpPr txBox="1">
            <a:spLocks/>
          </p:cNvSpPr>
          <p:nvPr/>
        </p:nvSpPr>
        <p:spPr>
          <a:xfrm>
            <a:off x="1427854" y="5502494"/>
            <a:ext cx="3265187" cy="949320"/>
          </a:xfrm>
          <a:prstGeom prst="rect">
            <a:avLst/>
          </a:prstGeom>
        </p:spPr>
        <p:txBody>
          <a:bodyPr vert="horz" wrap="square" lIns="45360" tIns="22680" rIns="45360" bIns="22680" rtlCol="0">
            <a:spAutoFit/>
          </a:bodyPr>
          <a:lstStyle>
            <a:defPPr>
              <a:defRPr lang="en-US"/>
            </a:defPPr>
            <a:lvl1pPr indent="0" defTabSz="1087636">
              <a:lnSpc>
                <a:spcPts val="1736"/>
              </a:lnSpc>
              <a:spcBef>
                <a:spcPct val="20000"/>
              </a:spcBef>
              <a:buFont typeface="Arial"/>
              <a:buNone/>
              <a:defRPr sz="1400">
                <a:latin typeface="Noto Serif KR" panose="02020400000000000000" pitchFamily="18" charset="-128"/>
                <a:ea typeface="Noto Serif KR" panose="02020400000000000000" pitchFamily="18" charset="-128"/>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solidFill>
                  <a:schemeClr val="bg1">
                    <a:lumMod val="50000"/>
                  </a:schemeClr>
                </a:solidFill>
              </a:rPr>
              <a:t>Observer at UPOV, the Administrative Council of CPVO</a:t>
            </a:r>
          </a:p>
          <a:p>
            <a:r>
              <a:rPr lang="en-US" dirty="0">
                <a:solidFill>
                  <a:schemeClr val="bg1">
                    <a:lumMod val="50000"/>
                  </a:schemeClr>
                </a:solidFill>
              </a:rPr>
              <a:t>Advocates before MARA, NFGA, the EU Commission, USPTO, USDA, etc.</a:t>
            </a:r>
          </a:p>
        </p:txBody>
      </p:sp>
      <p:grpSp>
        <p:nvGrpSpPr>
          <p:cNvPr id="49" name="Group 48">
            <a:extLst>
              <a:ext uri="{FF2B5EF4-FFF2-40B4-BE49-F238E27FC236}">
                <a16:creationId xmlns:a16="http://schemas.microsoft.com/office/drawing/2014/main" id="{9EEF7114-1BA7-49A0-91B6-44A96A205CBD}"/>
              </a:ext>
            </a:extLst>
          </p:cNvPr>
          <p:cNvGrpSpPr/>
          <p:nvPr/>
        </p:nvGrpSpPr>
        <p:grpSpPr>
          <a:xfrm>
            <a:off x="3091989" y="1871265"/>
            <a:ext cx="1601052" cy="1583070"/>
            <a:chOff x="2050473" y="4048203"/>
            <a:chExt cx="3227506" cy="3191257"/>
          </a:xfrm>
          <a:solidFill>
            <a:schemeClr val="bg2">
              <a:lumMod val="75000"/>
            </a:schemeClr>
          </a:solidFill>
        </p:grpSpPr>
        <p:sp>
          <p:nvSpPr>
            <p:cNvPr id="54" name="Half Frame 53">
              <a:extLst>
                <a:ext uri="{FF2B5EF4-FFF2-40B4-BE49-F238E27FC236}">
                  <a16:creationId xmlns:a16="http://schemas.microsoft.com/office/drawing/2014/main" id="{B41F62D2-146C-449F-98C4-F299585CFA27}"/>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sp>
          <p:nvSpPr>
            <p:cNvPr id="55" name="Half Frame 54">
              <a:extLst>
                <a:ext uri="{FF2B5EF4-FFF2-40B4-BE49-F238E27FC236}">
                  <a16:creationId xmlns:a16="http://schemas.microsoft.com/office/drawing/2014/main" id="{4157749B-A798-4CB8-9198-38BAC347B020}"/>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grpSp>
      <p:sp>
        <p:nvSpPr>
          <p:cNvPr id="56" name="Freeform 33">
            <a:extLst>
              <a:ext uri="{FF2B5EF4-FFF2-40B4-BE49-F238E27FC236}">
                <a16:creationId xmlns:a16="http://schemas.microsoft.com/office/drawing/2014/main" id="{41B2CDC0-35C1-487B-BF62-1631548DCC32}"/>
              </a:ext>
            </a:extLst>
          </p:cNvPr>
          <p:cNvSpPr>
            <a:spLocks noChangeAspect="1" noChangeArrowheads="1"/>
          </p:cNvSpPr>
          <p:nvPr/>
        </p:nvSpPr>
        <p:spPr bwMode="auto">
          <a:xfrm>
            <a:off x="3566293" y="2308462"/>
            <a:ext cx="640302" cy="725827"/>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chemeClr val="bg2">
              <a:lumMod val="75000"/>
            </a:schemeClr>
          </a:solidFill>
          <a:ln>
            <a:noFill/>
          </a:ln>
          <a:effectLst/>
        </p:spPr>
        <p:txBody>
          <a:bodyPr wrap="square" anchor="ctr">
            <a:noAutofit/>
          </a:bodyPr>
          <a:lstStyle/>
          <a:p>
            <a:endParaRPr lang="en-US" sz="893" dirty="0">
              <a:latin typeface="Lato Light" panose="020F0502020204030203" pitchFamily="34" charset="0"/>
            </a:endParaRPr>
          </a:p>
        </p:txBody>
      </p:sp>
      <p:sp>
        <p:nvSpPr>
          <p:cNvPr id="57" name="TextBox 56">
            <a:extLst>
              <a:ext uri="{FF2B5EF4-FFF2-40B4-BE49-F238E27FC236}">
                <a16:creationId xmlns:a16="http://schemas.microsoft.com/office/drawing/2014/main" id="{84E8DC7A-4141-4CF0-89A4-472DA36A8DED}"/>
              </a:ext>
            </a:extLst>
          </p:cNvPr>
          <p:cNvSpPr txBox="1"/>
          <p:nvPr/>
        </p:nvSpPr>
        <p:spPr>
          <a:xfrm>
            <a:off x="3067857" y="3665351"/>
            <a:ext cx="1637179" cy="336695"/>
          </a:xfrm>
          <a:prstGeom prst="rect">
            <a:avLst/>
          </a:prstGeom>
          <a:noFill/>
        </p:spPr>
        <p:txBody>
          <a:bodyPr wrap="none" rtlCol="0" anchor="ctr">
            <a:spAutoFit/>
          </a:bodyPr>
          <a:lstStyle/>
          <a:p>
            <a:pPr algn="ctr"/>
            <a:r>
              <a:rPr lang="en-US" sz="1588" b="1" dirty="0">
                <a:solidFill>
                  <a:schemeClr val="tx2"/>
                </a:solidFill>
                <a:latin typeface="Noto Serif KR" panose="02020400000000000000" pitchFamily="18" charset="-128"/>
                <a:ea typeface="Noto Serif KR" panose="02020400000000000000" pitchFamily="18" charset="-128"/>
                <a:cs typeface="Poppins" pitchFamily="2" charset="77"/>
              </a:rPr>
              <a:t>IP ADVOCACY</a:t>
            </a:r>
          </a:p>
        </p:txBody>
      </p:sp>
      <p:sp>
        <p:nvSpPr>
          <p:cNvPr id="58" name="Subtitle 2">
            <a:extLst>
              <a:ext uri="{FF2B5EF4-FFF2-40B4-BE49-F238E27FC236}">
                <a16:creationId xmlns:a16="http://schemas.microsoft.com/office/drawing/2014/main" id="{0B15618A-C9A2-44EB-A35D-011B52FFCEEB}"/>
              </a:ext>
            </a:extLst>
          </p:cNvPr>
          <p:cNvSpPr txBox="1">
            <a:spLocks/>
          </p:cNvSpPr>
          <p:nvPr/>
        </p:nvSpPr>
        <p:spPr>
          <a:xfrm>
            <a:off x="2973936" y="4008323"/>
            <a:ext cx="1826113" cy="1123021"/>
          </a:xfrm>
          <a:prstGeom prst="rect">
            <a:avLst/>
          </a:prstGeom>
        </p:spPr>
        <p:txBody>
          <a:bodyPr vert="horz" wrap="square" lIns="45360" tIns="22680" rIns="45360" bIns="226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Works on strengthening the systems of IP protection for plants worldwide</a:t>
            </a:r>
          </a:p>
        </p:txBody>
      </p:sp>
      <p:grpSp>
        <p:nvGrpSpPr>
          <p:cNvPr id="59" name="Group 58">
            <a:extLst>
              <a:ext uri="{FF2B5EF4-FFF2-40B4-BE49-F238E27FC236}">
                <a16:creationId xmlns:a16="http://schemas.microsoft.com/office/drawing/2014/main" id="{5CF3C9F9-0F71-45FA-81C0-C24E138B77AC}"/>
              </a:ext>
            </a:extLst>
          </p:cNvPr>
          <p:cNvGrpSpPr/>
          <p:nvPr/>
        </p:nvGrpSpPr>
        <p:grpSpPr>
          <a:xfrm>
            <a:off x="9568734" y="1877615"/>
            <a:ext cx="1601052" cy="1583070"/>
            <a:chOff x="2050473" y="4048203"/>
            <a:chExt cx="3227506" cy="3191257"/>
          </a:xfrm>
          <a:solidFill>
            <a:schemeClr val="tx2">
              <a:lumMod val="60000"/>
              <a:lumOff val="40000"/>
            </a:schemeClr>
          </a:solidFill>
        </p:grpSpPr>
        <p:sp>
          <p:nvSpPr>
            <p:cNvPr id="60" name="Half Frame 59">
              <a:extLst>
                <a:ext uri="{FF2B5EF4-FFF2-40B4-BE49-F238E27FC236}">
                  <a16:creationId xmlns:a16="http://schemas.microsoft.com/office/drawing/2014/main" id="{6A80C3AB-89CC-4785-94FB-0AF5FFDD0FD0}"/>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sp>
          <p:nvSpPr>
            <p:cNvPr id="61" name="Half Frame 60">
              <a:extLst>
                <a:ext uri="{FF2B5EF4-FFF2-40B4-BE49-F238E27FC236}">
                  <a16:creationId xmlns:a16="http://schemas.microsoft.com/office/drawing/2014/main" id="{2B44A73F-AC09-4F97-916B-5105C9904A55}"/>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dirty="0">
                <a:solidFill>
                  <a:schemeClr val="tx1"/>
                </a:solidFill>
                <a:latin typeface="Lato Light" panose="020F0502020204030203" pitchFamily="34" charset="0"/>
              </a:endParaRPr>
            </a:p>
          </p:txBody>
        </p:sp>
      </p:grpSp>
      <p:sp>
        <p:nvSpPr>
          <p:cNvPr id="62" name="TextBox 61">
            <a:extLst>
              <a:ext uri="{FF2B5EF4-FFF2-40B4-BE49-F238E27FC236}">
                <a16:creationId xmlns:a16="http://schemas.microsoft.com/office/drawing/2014/main" id="{F3324AC3-CF49-46BB-B2D4-BA52F50A9C4C}"/>
              </a:ext>
            </a:extLst>
          </p:cNvPr>
          <p:cNvSpPr txBox="1"/>
          <p:nvPr/>
        </p:nvSpPr>
        <p:spPr>
          <a:xfrm>
            <a:off x="9660658" y="3665351"/>
            <a:ext cx="1515030" cy="336695"/>
          </a:xfrm>
          <a:prstGeom prst="rect">
            <a:avLst/>
          </a:prstGeom>
          <a:noFill/>
        </p:spPr>
        <p:txBody>
          <a:bodyPr wrap="square" rtlCol="0" anchor="ctr">
            <a:spAutoFit/>
          </a:bodyPr>
          <a:lstStyle/>
          <a:p>
            <a:pPr algn="ctr"/>
            <a:r>
              <a:rPr lang="en-US" sz="1588" b="1" dirty="0">
                <a:solidFill>
                  <a:schemeClr val="tx2"/>
                </a:solidFill>
                <a:latin typeface="Noto Serif KR" panose="02020400000000000000" pitchFamily="18" charset="-128"/>
                <a:ea typeface="Noto Serif KR" panose="02020400000000000000" pitchFamily="18" charset="-128"/>
                <a:cs typeface="Poppins" pitchFamily="2" charset="77"/>
              </a:rPr>
              <a:t>EDUCATION</a:t>
            </a:r>
          </a:p>
        </p:txBody>
      </p:sp>
      <p:sp>
        <p:nvSpPr>
          <p:cNvPr id="63" name="Subtitle 2">
            <a:extLst>
              <a:ext uri="{FF2B5EF4-FFF2-40B4-BE49-F238E27FC236}">
                <a16:creationId xmlns:a16="http://schemas.microsoft.com/office/drawing/2014/main" id="{48D93D6F-B0E9-4ACE-A249-020CB5323C57}"/>
              </a:ext>
            </a:extLst>
          </p:cNvPr>
          <p:cNvSpPr txBox="1">
            <a:spLocks/>
          </p:cNvSpPr>
          <p:nvPr/>
        </p:nvSpPr>
        <p:spPr>
          <a:xfrm>
            <a:off x="9455925" y="4008323"/>
            <a:ext cx="1924497" cy="1124240"/>
          </a:xfrm>
          <a:prstGeom prst="rect">
            <a:avLst/>
          </a:prstGeom>
        </p:spPr>
        <p:txBody>
          <a:bodyPr vert="horz" wrap="square" lIns="45360" tIns="22680" rIns="45360" bIns="226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36"/>
              </a:lnSpc>
            </a:pPr>
            <a:r>
              <a:rPr lang="en-US" sz="14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Educates all actors of the horticultural value chain on IP via the CIOPORA ACADEMY program</a:t>
            </a:r>
          </a:p>
        </p:txBody>
      </p:sp>
      <p:sp>
        <p:nvSpPr>
          <p:cNvPr id="64" name="Freeform 760">
            <a:extLst>
              <a:ext uri="{FF2B5EF4-FFF2-40B4-BE49-F238E27FC236}">
                <a16:creationId xmlns:a16="http://schemas.microsoft.com/office/drawing/2014/main" id="{7E2CC22B-5841-4AA4-B3BB-EDE1F3528A21}"/>
              </a:ext>
            </a:extLst>
          </p:cNvPr>
          <p:cNvSpPr>
            <a:spLocks noChangeArrowheads="1"/>
          </p:cNvSpPr>
          <p:nvPr/>
        </p:nvSpPr>
        <p:spPr bwMode="auto">
          <a:xfrm>
            <a:off x="10035471" y="2372350"/>
            <a:ext cx="667020" cy="588604"/>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rgbClr val="8F7EA3"/>
          </a:solidFill>
          <a:ln>
            <a:noFill/>
          </a:ln>
          <a:effectLst/>
        </p:spPr>
        <p:txBody>
          <a:bodyPr anchor="ctr"/>
          <a:lstStyle/>
          <a:p>
            <a:endParaRPr lang="en-US" dirty="0">
              <a:highlight>
                <a:srgbClr val="8F7EA3"/>
              </a:highlight>
              <a:latin typeface="Lato Light" panose="020F0502020204030203" pitchFamily="34" charset="0"/>
            </a:endParaRPr>
          </a:p>
        </p:txBody>
      </p:sp>
      <p:sp>
        <p:nvSpPr>
          <p:cNvPr id="66" name="Subtitle 2">
            <a:extLst>
              <a:ext uri="{FF2B5EF4-FFF2-40B4-BE49-F238E27FC236}">
                <a16:creationId xmlns:a16="http://schemas.microsoft.com/office/drawing/2014/main" id="{855DBA34-CE46-4F07-854E-B3D09ED8E9AC}"/>
              </a:ext>
            </a:extLst>
          </p:cNvPr>
          <p:cNvSpPr txBox="1">
            <a:spLocks/>
          </p:cNvSpPr>
          <p:nvPr/>
        </p:nvSpPr>
        <p:spPr>
          <a:xfrm>
            <a:off x="8682182" y="5440223"/>
            <a:ext cx="2336416" cy="949320"/>
          </a:xfrm>
          <a:prstGeom prst="rect">
            <a:avLst/>
          </a:prstGeom>
        </p:spPr>
        <p:txBody>
          <a:bodyPr vert="horz" wrap="square" lIns="45360" tIns="22680" rIns="45360" bIns="22680" rtlCol="0">
            <a:spAutoFit/>
          </a:bodyPr>
          <a:lstStyle>
            <a:defPPr>
              <a:defRPr lang="en-US"/>
            </a:defPPr>
            <a:lvl1pPr indent="0" defTabSz="1087636">
              <a:lnSpc>
                <a:spcPts val="1736"/>
              </a:lnSpc>
              <a:spcBef>
                <a:spcPct val="20000"/>
              </a:spcBef>
              <a:buFont typeface="Arial"/>
              <a:buNone/>
              <a:defRPr sz="1400">
                <a:latin typeface="Noto Serif KR" panose="02020400000000000000" pitchFamily="18" charset="-128"/>
                <a:ea typeface="Noto Serif KR" panose="02020400000000000000" pitchFamily="18" charset="-128"/>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solidFill>
                  <a:schemeClr val="bg1">
                    <a:lumMod val="50000"/>
                  </a:schemeClr>
                </a:solidFill>
              </a:rPr>
              <a:t>Oct 20 - 21 – CIOPORA Academy Madrid</a:t>
            </a:r>
          </a:p>
          <a:p>
            <a:r>
              <a:rPr lang="en-US" dirty="0">
                <a:solidFill>
                  <a:schemeClr val="bg1">
                    <a:lumMod val="50000"/>
                  </a:schemeClr>
                </a:solidFill>
              </a:rPr>
              <a:t>Nov 4 - 5 – CIOPORA Academy Amsterdam</a:t>
            </a:r>
          </a:p>
        </p:txBody>
      </p:sp>
      <p:pic>
        <p:nvPicPr>
          <p:cNvPr id="67" name="Grafik 6">
            <a:extLst>
              <a:ext uri="{FF2B5EF4-FFF2-40B4-BE49-F238E27FC236}">
                <a16:creationId xmlns:a16="http://schemas.microsoft.com/office/drawing/2014/main" id="{68A304F3-AE5F-419A-8708-6B3656854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0340" y="5446168"/>
            <a:ext cx="1421416" cy="940978"/>
          </a:xfrm>
          <a:prstGeom prst="rect">
            <a:avLst/>
          </a:prstGeom>
        </p:spPr>
      </p:pic>
      <p:pic>
        <p:nvPicPr>
          <p:cNvPr id="68" name="Inhaltsplatzhalter 6">
            <a:extLst>
              <a:ext uri="{FF2B5EF4-FFF2-40B4-BE49-F238E27FC236}">
                <a16:creationId xmlns:a16="http://schemas.microsoft.com/office/drawing/2014/main" id="{5F4E2CA4-0901-4A82-B676-210BD8D578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3542229" y="2093495"/>
            <a:ext cx="753275" cy="1066824"/>
          </a:xfrm>
          <a:prstGeom prst="rect">
            <a:avLst/>
          </a:prstGeom>
          <a:ln>
            <a:noFill/>
          </a:ln>
          <a:effectLst/>
        </p:spPr>
      </p:pic>
      <p:sp>
        <p:nvSpPr>
          <p:cNvPr id="41" name="Shape 54782">
            <a:extLst>
              <a:ext uri="{FF2B5EF4-FFF2-40B4-BE49-F238E27FC236}">
                <a16:creationId xmlns:a16="http://schemas.microsoft.com/office/drawing/2014/main" id="{E3C85341-8705-4571-BB6B-1C03D1D1AE8D}"/>
              </a:ext>
            </a:extLst>
          </p:cNvPr>
          <p:cNvSpPr/>
          <p:nvPr/>
        </p:nvSpPr>
        <p:spPr>
          <a:xfrm rot="10800000" flipH="1">
            <a:off x="10750364" y="5138840"/>
            <a:ext cx="509094" cy="424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rgbClr val="8F7EA3"/>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Tree>
    <p:extLst>
      <p:ext uri="{BB962C8B-B14F-4D97-AF65-F5344CB8AC3E}">
        <p14:creationId xmlns:p14="http://schemas.microsoft.com/office/powerpoint/2010/main" val="86902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24477">
            <a:extLst>
              <a:ext uri="{FF2B5EF4-FFF2-40B4-BE49-F238E27FC236}">
                <a16:creationId xmlns:a16="http://schemas.microsoft.com/office/drawing/2014/main" id="{0D0F694F-2224-42A4-AE02-0297266A2EFD}"/>
              </a:ext>
            </a:extLst>
          </p:cNvPr>
          <p:cNvSpPr/>
          <p:nvPr/>
        </p:nvSpPr>
        <p:spPr>
          <a:xfrm>
            <a:off x="5289682" y="4911079"/>
            <a:ext cx="1517387" cy="466890"/>
          </a:xfrm>
          <a:prstGeom prst="rect">
            <a:avLst/>
          </a:prstGeom>
          <a:solidFill>
            <a:srgbClr val="8F7EA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44">
              <a:latin typeface="Lato Light" panose="020F0502020204030203" pitchFamily="34" charset="0"/>
              <a:ea typeface="Lato Light" panose="020F0502020204030203" pitchFamily="34" charset="0"/>
              <a:cs typeface="Lato Light" panose="020F0502020204030203" pitchFamily="34" charset="0"/>
            </a:endParaRPr>
          </a:p>
        </p:txBody>
      </p:sp>
      <p:sp>
        <p:nvSpPr>
          <p:cNvPr id="102" name="TextBox 101">
            <a:extLst>
              <a:ext uri="{FF2B5EF4-FFF2-40B4-BE49-F238E27FC236}">
                <a16:creationId xmlns:a16="http://schemas.microsoft.com/office/drawing/2014/main" id="{5BCBD8C3-BE82-C845-B66D-88204CE3915E}"/>
              </a:ext>
            </a:extLst>
          </p:cNvPr>
          <p:cNvSpPr txBox="1"/>
          <p:nvPr/>
        </p:nvSpPr>
        <p:spPr>
          <a:xfrm>
            <a:off x="7689516" y="576729"/>
            <a:ext cx="280846" cy="321306"/>
          </a:xfrm>
          <a:prstGeom prst="rect">
            <a:avLst/>
          </a:prstGeom>
          <a:noFill/>
        </p:spPr>
        <p:txBody>
          <a:bodyPr wrap="none" rtlCol="0" anchor="ctr" anchorCtr="0">
            <a:spAutoFit/>
          </a:bodyPr>
          <a:lstStyle/>
          <a:p>
            <a:pPr algn="ctr"/>
            <a:r>
              <a:rPr lang="en-US" sz="1488" b="1" dirty="0">
                <a:solidFill>
                  <a:schemeClr val="bg1"/>
                </a:solidFill>
                <a:latin typeface="Noto Sans" panose="020B0502040504020204" pitchFamily="34" charset="0"/>
                <a:ea typeface="League Spartan" charset="0"/>
                <a:cs typeface="Poppins" pitchFamily="2" charset="77"/>
              </a:rPr>
              <a:t>5</a:t>
            </a:r>
          </a:p>
        </p:txBody>
      </p:sp>
      <p:sp>
        <p:nvSpPr>
          <p:cNvPr id="111" name="Subtitle 2">
            <a:extLst>
              <a:ext uri="{FF2B5EF4-FFF2-40B4-BE49-F238E27FC236}">
                <a16:creationId xmlns:a16="http://schemas.microsoft.com/office/drawing/2014/main" id="{7061DE4E-0C46-CC46-8A0A-5C1FAC9FCAEB}"/>
              </a:ext>
            </a:extLst>
          </p:cNvPr>
          <p:cNvSpPr txBox="1">
            <a:spLocks/>
          </p:cNvSpPr>
          <p:nvPr/>
        </p:nvSpPr>
        <p:spPr>
          <a:xfrm>
            <a:off x="7869008" y="6128627"/>
            <a:ext cx="2125384" cy="526943"/>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CIOPORA AGM in Beijing and Asia PBR Conference</a:t>
            </a:r>
          </a:p>
        </p:txBody>
      </p:sp>
      <p:sp>
        <p:nvSpPr>
          <p:cNvPr id="113" name="Subtitle 2">
            <a:extLst>
              <a:ext uri="{FF2B5EF4-FFF2-40B4-BE49-F238E27FC236}">
                <a16:creationId xmlns:a16="http://schemas.microsoft.com/office/drawing/2014/main" id="{F36AD9DA-789F-644A-B4CC-A08552B2F4CD}"/>
              </a:ext>
            </a:extLst>
          </p:cNvPr>
          <p:cNvSpPr txBox="1">
            <a:spLocks/>
          </p:cNvSpPr>
          <p:nvPr/>
        </p:nvSpPr>
        <p:spPr>
          <a:xfrm>
            <a:off x="1614227" y="4316383"/>
            <a:ext cx="2555856" cy="1017654"/>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CIOPORA Mission </a:t>
            </a:r>
            <a:b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b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to China. Meetings with </a:t>
            </a:r>
          </a:p>
          <a:p>
            <a:pPr algn="r">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MARA, NFGA, the People’s Supreme Court, and CANPV</a:t>
            </a:r>
          </a:p>
        </p:txBody>
      </p:sp>
      <p:sp>
        <p:nvSpPr>
          <p:cNvPr id="115" name="Subtitle 2">
            <a:extLst>
              <a:ext uri="{FF2B5EF4-FFF2-40B4-BE49-F238E27FC236}">
                <a16:creationId xmlns:a16="http://schemas.microsoft.com/office/drawing/2014/main" id="{90877E25-3327-264A-8E9F-377BAA7C6588}"/>
              </a:ext>
            </a:extLst>
          </p:cNvPr>
          <p:cNvSpPr txBox="1">
            <a:spLocks/>
          </p:cNvSpPr>
          <p:nvPr/>
        </p:nvSpPr>
        <p:spPr>
          <a:xfrm>
            <a:off x="573998" y="2304725"/>
            <a:ext cx="3596085" cy="762969"/>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The representatives of MARA, NFGA and </a:t>
            </a:r>
            <a:b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b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the People’s Supreme Court participate in</a:t>
            </a:r>
            <a:b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b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the CIOPORA AGM in South Africa</a:t>
            </a:r>
          </a:p>
        </p:txBody>
      </p:sp>
      <p:sp>
        <p:nvSpPr>
          <p:cNvPr id="2" name="Title 1">
            <a:extLst>
              <a:ext uri="{FF2B5EF4-FFF2-40B4-BE49-F238E27FC236}">
                <a16:creationId xmlns:a16="http://schemas.microsoft.com/office/drawing/2014/main" id="{BB5E32DC-A360-446A-B3C2-34DAA2682EC7}"/>
              </a:ext>
            </a:extLst>
          </p:cNvPr>
          <p:cNvSpPr>
            <a:spLocks noGrp="1"/>
          </p:cNvSpPr>
          <p:nvPr>
            <p:ph type="title"/>
          </p:nvPr>
        </p:nvSpPr>
        <p:spPr>
          <a:xfrm>
            <a:off x="346220" y="273017"/>
            <a:ext cx="11921979" cy="443198"/>
          </a:xfrm>
        </p:spPr>
        <p:txBody>
          <a:bodyPr/>
          <a:lstStyle/>
          <a:p>
            <a:r>
              <a:rPr lang="en-US" sz="3200" dirty="0"/>
              <a:t>China &amp; CIOPORA: A Decade of Good Cooperation</a:t>
            </a:r>
          </a:p>
        </p:txBody>
      </p:sp>
      <p:sp>
        <p:nvSpPr>
          <p:cNvPr id="56" name="Oval 55" descr="A person wearing a suit and tie&#10;&#10;Description automatically generated">
            <a:extLst>
              <a:ext uri="{FF2B5EF4-FFF2-40B4-BE49-F238E27FC236}">
                <a16:creationId xmlns:a16="http://schemas.microsoft.com/office/drawing/2014/main" id="{19F5B62D-0FA4-43F5-9279-A46923428E0C}"/>
              </a:ext>
            </a:extLst>
          </p:cNvPr>
          <p:cNvSpPr/>
          <p:nvPr/>
        </p:nvSpPr>
        <p:spPr>
          <a:xfrm>
            <a:off x="8625246" y="2164339"/>
            <a:ext cx="1413789" cy="1413789"/>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1" name="Oval 60" descr="A close up of a flower&#10;&#10;Description automatically generated">
            <a:extLst>
              <a:ext uri="{FF2B5EF4-FFF2-40B4-BE49-F238E27FC236}">
                <a16:creationId xmlns:a16="http://schemas.microsoft.com/office/drawing/2014/main" id="{F13427E6-FF76-4D56-AD78-5C7B6E46B315}"/>
              </a:ext>
            </a:extLst>
          </p:cNvPr>
          <p:cNvSpPr/>
          <p:nvPr/>
        </p:nvSpPr>
        <p:spPr>
          <a:xfrm rot="16200000">
            <a:off x="7293799" y="1842696"/>
            <a:ext cx="1528808" cy="1528808"/>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3" name="Oval 62">
            <a:extLst>
              <a:ext uri="{FF2B5EF4-FFF2-40B4-BE49-F238E27FC236}">
                <a16:creationId xmlns:a16="http://schemas.microsoft.com/office/drawing/2014/main" id="{1AD0AC94-90E8-49A0-A5A3-45F51FFB81E9}"/>
              </a:ext>
            </a:extLst>
          </p:cNvPr>
          <p:cNvSpPr/>
          <p:nvPr/>
        </p:nvSpPr>
        <p:spPr>
          <a:xfrm rot="16200000">
            <a:off x="2088950" y="1089478"/>
            <a:ext cx="1194193" cy="1219949"/>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6" name="Oval 65">
            <a:extLst>
              <a:ext uri="{FF2B5EF4-FFF2-40B4-BE49-F238E27FC236}">
                <a16:creationId xmlns:a16="http://schemas.microsoft.com/office/drawing/2014/main" id="{FEF4CD7B-6CFF-43A9-9669-5E7D78D3DB41}"/>
              </a:ext>
            </a:extLst>
          </p:cNvPr>
          <p:cNvSpPr/>
          <p:nvPr/>
        </p:nvSpPr>
        <p:spPr>
          <a:xfrm>
            <a:off x="9746185" y="4572000"/>
            <a:ext cx="1886510" cy="1886510"/>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Shape 24453">
            <a:extLst>
              <a:ext uri="{FF2B5EF4-FFF2-40B4-BE49-F238E27FC236}">
                <a16:creationId xmlns:a16="http://schemas.microsoft.com/office/drawing/2014/main" id="{98F6B6DE-F9A1-43A7-9902-F64A88D001EC}"/>
              </a:ext>
            </a:extLst>
          </p:cNvPr>
          <p:cNvSpPr/>
          <p:nvPr/>
        </p:nvSpPr>
        <p:spPr>
          <a:xfrm>
            <a:off x="5289682" y="3804765"/>
            <a:ext cx="1517386" cy="466890"/>
          </a:xfrm>
          <a:prstGeom prst="rect">
            <a:avLst/>
          </a:prstGeom>
          <a:solidFill>
            <a:srgbClr val="A9C47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44">
              <a:latin typeface="Lato Light" panose="020F0502020204030203" pitchFamily="34" charset="0"/>
              <a:ea typeface="Lato Light" panose="020F0502020204030203" pitchFamily="34" charset="0"/>
              <a:cs typeface="Lato Light" panose="020F0502020204030203" pitchFamily="34" charset="0"/>
            </a:endParaRPr>
          </a:p>
        </p:txBody>
      </p:sp>
      <p:sp>
        <p:nvSpPr>
          <p:cNvPr id="37" name="Shape 24456">
            <a:extLst>
              <a:ext uri="{FF2B5EF4-FFF2-40B4-BE49-F238E27FC236}">
                <a16:creationId xmlns:a16="http://schemas.microsoft.com/office/drawing/2014/main" id="{E2B282ED-B8B4-42EE-87CB-1ABE32C8CF30}"/>
              </a:ext>
            </a:extLst>
          </p:cNvPr>
          <p:cNvSpPr/>
          <p:nvPr/>
        </p:nvSpPr>
        <p:spPr>
          <a:xfrm flipV="1">
            <a:off x="6868183" y="4010777"/>
            <a:ext cx="991681"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38" name="Shape 24462">
            <a:extLst>
              <a:ext uri="{FF2B5EF4-FFF2-40B4-BE49-F238E27FC236}">
                <a16:creationId xmlns:a16="http://schemas.microsoft.com/office/drawing/2014/main" id="{C8A5BA41-7EBF-48F2-A758-95C2DBBCDB59}"/>
              </a:ext>
            </a:extLst>
          </p:cNvPr>
          <p:cNvSpPr/>
          <p:nvPr/>
        </p:nvSpPr>
        <p:spPr>
          <a:xfrm>
            <a:off x="5289682" y="6154553"/>
            <a:ext cx="1517386" cy="466890"/>
          </a:xfrm>
          <a:prstGeom prst="rect">
            <a:avLst/>
          </a:prstGeom>
          <a:solidFill>
            <a:srgbClr val="A9C47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44">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9" name="Shape 24464">
            <a:extLst>
              <a:ext uri="{FF2B5EF4-FFF2-40B4-BE49-F238E27FC236}">
                <a16:creationId xmlns:a16="http://schemas.microsoft.com/office/drawing/2014/main" id="{70180C05-E731-45F4-B23C-400763A8D2DE}"/>
              </a:ext>
            </a:extLst>
          </p:cNvPr>
          <p:cNvSpPr/>
          <p:nvPr/>
        </p:nvSpPr>
        <p:spPr>
          <a:xfrm flipV="1">
            <a:off x="6877327" y="6387996"/>
            <a:ext cx="991681"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40" name="Shape 24469">
            <a:extLst>
              <a:ext uri="{FF2B5EF4-FFF2-40B4-BE49-F238E27FC236}">
                <a16:creationId xmlns:a16="http://schemas.microsoft.com/office/drawing/2014/main" id="{B568D494-C179-4395-B3ED-749428B472C4}"/>
              </a:ext>
            </a:extLst>
          </p:cNvPr>
          <p:cNvSpPr/>
          <p:nvPr/>
        </p:nvSpPr>
        <p:spPr>
          <a:xfrm>
            <a:off x="5289682" y="2442419"/>
            <a:ext cx="1517387" cy="466890"/>
          </a:xfrm>
          <a:prstGeom prst="rect">
            <a:avLst/>
          </a:prstGeom>
          <a:solidFill>
            <a:srgbClr val="8F7EA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44">
              <a:latin typeface="Lato Light" panose="020F0502020204030203" pitchFamily="34" charset="0"/>
              <a:ea typeface="Lato Light" panose="020F0502020204030203" pitchFamily="34" charset="0"/>
              <a:cs typeface="Lato Light" panose="020F0502020204030203" pitchFamily="34" charset="0"/>
            </a:endParaRPr>
          </a:p>
        </p:txBody>
      </p:sp>
      <p:sp>
        <p:nvSpPr>
          <p:cNvPr id="41" name="Shape 24472">
            <a:extLst>
              <a:ext uri="{FF2B5EF4-FFF2-40B4-BE49-F238E27FC236}">
                <a16:creationId xmlns:a16="http://schemas.microsoft.com/office/drawing/2014/main" id="{2B953D40-AB8D-4C15-8348-184C347219FA}"/>
              </a:ext>
            </a:extLst>
          </p:cNvPr>
          <p:cNvSpPr/>
          <p:nvPr/>
        </p:nvSpPr>
        <p:spPr>
          <a:xfrm flipH="1" flipV="1">
            <a:off x="4227742" y="2675862"/>
            <a:ext cx="991681"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43" name="Shape 24480">
            <a:extLst>
              <a:ext uri="{FF2B5EF4-FFF2-40B4-BE49-F238E27FC236}">
                <a16:creationId xmlns:a16="http://schemas.microsoft.com/office/drawing/2014/main" id="{4214240B-D36E-430C-863E-15E1F8685285}"/>
              </a:ext>
            </a:extLst>
          </p:cNvPr>
          <p:cNvSpPr/>
          <p:nvPr/>
        </p:nvSpPr>
        <p:spPr>
          <a:xfrm flipH="1" flipV="1">
            <a:off x="4227742" y="5007362"/>
            <a:ext cx="991681"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44" name="TextBox 39">
            <a:extLst>
              <a:ext uri="{FF2B5EF4-FFF2-40B4-BE49-F238E27FC236}">
                <a16:creationId xmlns:a16="http://schemas.microsoft.com/office/drawing/2014/main" id="{A3F37800-06AF-41D7-A1DB-ECB8894AAC64}"/>
              </a:ext>
            </a:extLst>
          </p:cNvPr>
          <p:cNvSpPr txBox="1"/>
          <p:nvPr/>
        </p:nvSpPr>
        <p:spPr>
          <a:xfrm>
            <a:off x="5493161" y="2521255"/>
            <a:ext cx="1110433" cy="307777"/>
          </a:xfrm>
          <a:prstGeom prst="rect">
            <a:avLst/>
          </a:prstGeom>
          <a:noFill/>
        </p:spPr>
        <p:txBody>
          <a:bodyPr wrap="none" rtlCol="0" anchor="ctr" anchorCtr="0">
            <a:spAutoFit/>
          </a:bodyPr>
          <a:lstStyle/>
          <a:p>
            <a:pPr algn="ctr"/>
            <a:r>
              <a:rPr lang="en-US" sz="1400" b="1" dirty="0">
                <a:solidFill>
                  <a:schemeClr val="bg1"/>
                </a:solidFill>
                <a:latin typeface="Noto Serif KR" panose="02020400000000000000" pitchFamily="18" charset="-128"/>
                <a:ea typeface="Noto Serif KR" panose="02020400000000000000" pitchFamily="18" charset="-128"/>
                <a:cs typeface="Poppins" pitchFamily="2" charset="77"/>
              </a:rPr>
              <a:t>April 2019</a:t>
            </a:r>
          </a:p>
        </p:txBody>
      </p:sp>
      <p:sp>
        <p:nvSpPr>
          <p:cNvPr id="45" name="TextBox 40">
            <a:extLst>
              <a:ext uri="{FF2B5EF4-FFF2-40B4-BE49-F238E27FC236}">
                <a16:creationId xmlns:a16="http://schemas.microsoft.com/office/drawing/2014/main" id="{E5F6EE75-7DD3-4ECE-8A14-C095457F9B3B}"/>
              </a:ext>
            </a:extLst>
          </p:cNvPr>
          <p:cNvSpPr txBox="1"/>
          <p:nvPr/>
        </p:nvSpPr>
        <p:spPr>
          <a:xfrm>
            <a:off x="5431734" y="3884321"/>
            <a:ext cx="1233286" cy="307777"/>
          </a:xfrm>
          <a:prstGeom prst="rect">
            <a:avLst/>
          </a:prstGeom>
          <a:noFill/>
        </p:spPr>
        <p:txBody>
          <a:bodyPr wrap="none" rtlCol="0" anchor="ctr" anchorCtr="0">
            <a:spAutoFit/>
          </a:bodyPr>
          <a:lstStyle/>
          <a:p>
            <a:pPr algn="ctr"/>
            <a:r>
              <a:rPr lang="en-US" sz="1400" b="1" dirty="0">
                <a:solidFill>
                  <a:schemeClr val="bg1"/>
                </a:solidFill>
                <a:latin typeface="Noto Serif KR" panose="02020400000000000000" pitchFamily="18" charset="-128"/>
                <a:ea typeface="Noto Serif KR" panose="02020400000000000000" pitchFamily="18" charset="-128"/>
                <a:cs typeface="Poppins" pitchFamily="2" charset="77"/>
              </a:rPr>
              <a:t>March 2019</a:t>
            </a:r>
          </a:p>
        </p:txBody>
      </p:sp>
      <p:sp>
        <p:nvSpPr>
          <p:cNvPr id="46" name="TextBox 41">
            <a:extLst>
              <a:ext uri="{FF2B5EF4-FFF2-40B4-BE49-F238E27FC236}">
                <a16:creationId xmlns:a16="http://schemas.microsoft.com/office/drawing/2014/main" id="{3D7F266D-4FB7-4862-8B3B-F4D42483408F}"/>
              </a:ext>
            </a:extLst>
          </p:cNvPr>
          <p:cNvSpPr txBox="1"/>
          <p:nvPr/>
        </p:nvSpPr>
        <p:spPr>
          <a:xfrm>
            <a:off x="5747652" y="4990635"/>
            <a:ext cx="601448" cy="307777"/>
          </a:xfrm>
          <a:prstGeom prst="rect">
            <a:avLst/>
          </a:prstGeom>
          <a:noFill/>
        </p:spPr>
        <p:txBody>
          <a:bodyPr wrap="none" rtlCol="0" anchor="ctr" anchorCtr="0">
            <a:spAutoFit/>
          </a:bodyPr>
          <a:lstStyle/>
          <a:p>
            <a:pPr algn="ctr"/>
            <a:r>
              <a:rPr lang="en-US" sz="1400" b="1" dirty="0">
                <a:solidFill>
                  <a:schemeClr val="bg1"/>
                </a:solidFill>
                <a:latin typeface="Noto Serif KR" panose="02020400000000000000" pitchFamily="18" charset="-128"/>
                <a:ea typeface="Noto Serif KR" panose="02020400000000000000" pitchFamily="18" charset="-128"/>
                <a:cs typeface="Poppins" pitchFamily="2" charset="77"/>
              </a:rPr>
              <a:t>2018</a:t>
            </a:r>
          </a:p>
        </p:txBody>
      </p:sp>
      <p:sp>
        <p:nvSpPr>
          <p:cNvPr id="47" name="TextBox 42">
            <a:extLst>
              <a:ext uri="{FF2B5EF4-FFF2-40B4-BE49-F238E27FC236}">
                <a16:creationId xmlns:a16="http://schemas.microsoft.com/office/drawing/2014/main" id="{1025E8E1-185C-4DB4-9DCD-FA8836C63E0B}"/>
              </a:ext>
            </a:extLst>
          </p:cNvPr>
          <p:cNvSpPr txBox="1"/>
          <p:nvPr/>
        </p:nvSpPr>
        <p:spPr>
          <a:xfrm>
            <a:off x="5747652" y="6234107"/>
            <a:ext cx="601448" cy="307777"/>
          </a:xfrm>
          <a:prstGeom prst="rect">
            <a:avLst/>
          </a:prstGeom>
          <a:noFill/>
        </p:spPr>
        <p:txBody>
          <a:bodyPr wrap="none" rtlCol="0" anchor="ctr" anchorCtr="0">
            <a:spAutoFit/>
          </a:bodyPr>
          <a:lstStyle/>
          <a:p>
            <a:pPr algn="ctr"/>
            <a:r>
              <a:rPr lang="en-US" sz="1400" b="1" dirty="0">
                <a:solidFill>
                  <a:schemeClr val="bg1"/>
                </a:solidFill>
                <a:latin typeface="Noto Serif KR" panose="02020400000000000000" pitchFamily="18" charset="-128"/>
                <a:ea typeface="Noto Serif KR" panose="02020400000000000000" pitchFamily="18" charset="-128"/>
                <a:cs typeface="Poppins" pitchFamily="2" charset="77"/>
              </a:rPr>
              <a:t>2006</a:t>
            </a:r>
          </a:p>
        </p:txBody>
      </p:sp>
      <p:sp>
        <p:nvSpPr>
          <p:cNvPr id="57" name="TextBox 58">
            <a:extLst>
              <a:ext uri="{FF2B5EF4-FFF2-40B4-BE49-F238E27FC236}">
                <a16:creationId xmlns:a16="http://schemas.microsoft.com/office/drawing/2014/main" id="{CF29D1D1-2BD1-490F-93FA-D3CB4D75880A}"/>
              </a:ext>
            </a:extLst>
          </p:cNvPr>
          <p:cNvSpPr txBox="1"/>
          <p:nvPr/>
        </p:nvSpPr>
        <p:spPr>
          <a:xfrm>
            <a:off x="2407806" y="4023882"/>
            <a:ext cx="1762277" cy="307777"/>
          </a:xfrm>
          <a:prstGeom prst="rect">
            <a:avLst/>
          </a:prstGeom>
          <a:noFill/>
        </p:spPr>
        <p:txBody>
          <a:bodyPr wrap="none" rtlCol="0" anchor="ctr" anchorCtr="0">
            <a:spAutoFit/>
          </a:bodyPr>
          <a:lstStyle/>
          <a:p>
            <a:pPr algn="r"/>
            <a:r>
              <a:rPr lang="en-US" sz="1400" b="1" dirty="0">
                <a:solidFill>
                  <a:schemeClr val="tx2"/>
                </a:solidFill>
                <a:latin typeface="Noto Serif KR" panose="02020400000000000000" pitchFamily="18" charset="-128"/>
                <a:ea typeface="Noto Serif KR" panose="02020400000000000000" pitchFamily="18" charset="-128"/>
                <a:cs typeface="Poppins" pitchFamily="2" charset="77"/>
              </a:rPr>
              <a:t>Bilateral meeting</a:t>
            </a:r>
          </a:p>
        </p:txBody>
      </p:sp>
      <p:sp>
        <p:nvSpPr>
          <p:cNvPr id="58" name="TextBox 58">
            <a:extLst>
              <a:ext uri="{FF2B5EF4-FFF2-40B4-BE49-F238E27FC236}">
                <a16:creationId xmlns:a16="http://schemas.microsoft.com/office/drawing/2014/main" id="{CEA8A4C7-7990-495B-A042-3E2045D225AC}"/>
              </a:ext>
            </a:extLst>
          </p:cNvPr>
          <p:cNvSpPr txBox="1"/>
          <p:nvPr/>
        </p:nvSpPr>
        <p:spPr>
          <a:xfrm>
            <a:off x="3433150" y="2047301"/>
            <a:ext cx="736933" cy="307777"/>
          </a:xfrm>
          <a:prstGeom prst="rect">
            <a:avLst/>
          </a:prstGeom>
          <a:noFill/>
        </p:spPr>
        <p:txBody>
          <a:bodyPr wrap="none" rtlCol="0" anchor="ctr" anchorCtr="0">
            <a:spAutoFit/>
          </a:bodyPr>
          <a:lstStyle/>
          <a:p>
            <a:pPr algn="r"/>
            <a:r>
              <a:rPr lang="en-US" sz="1400" b="1" dirty="0">
                <a:solidFill>
                  <a:schemeClr val="tx2"/>
                </a:solidFill>
                <a:latin typeface="Noto Serif KR" panose="02020400000000000000" pitchFamily="18" charset="-128"/>
                <a:ea typeface="Noto Serif KR" panose="02020400000000000000" pitchFamily="18" charset="-128"/>
                <a:cs typeface="Poppins" pitchFamily="2" charset="77"/>
              </a:rPr>
              <a:t>Event </a:t>
            </a:r>
          </a:p>
        </p:txBody>
      </p:sp>
      <p:sp>
        <p:nvSpPr>
          <p:cNvPr id="59" name="Freeform 219">
            <a:extLst>
              <a:ext uri="{FF2B5EF4-FFF2-40B4-BE49-F238E27FC236}">
                <a16:creationId xmlns:a16="http://schemas.microsoft.com/office/drawing/2014/main" id="{4EABAA68-A66F-4A33-8E9E-4871191C05B0}"/>
              </a:ext>
            </a:extLst>
          </p:cNvPr>
          <p:cNvSpPr>
            <a:spLocks noChangeArrowheads="1"/>
          </p:cNvSpPr>
          <p:nvPr/>
        </p:nvSpPr>
        <p:spPr bwMode="auto">
          <a:xfrm>
            <a:off x="5862736" y="1830925"/>
            <a:ext cx="332308" cy="373538"/>
          </a:xfrm>
          <a:custGeom>
            <a:avLst/>
            <a:gdLst>
              <a:gd name="T0" fmla="*/ 148899 w 546"/>
              <a:gd name="T1" fmla="*/ 132129 h 619"/>
              <a:gd name="T2" fmla="*/ 148899 w 546"/>
              <a:gd name="T3" fmla="*/ 132129 h 619"/>
              <a:gd name="T4" fmla="*/ 85085 w 546"/>
              <a:gd name="T5" fmla="*/ 132129 h 619"/>
              <a:gd name="T6" fmla="*/ 79677 w 546"/>
              <a:gd name="T7" fmla="*/ 137515 h 619"/>
              <a:gd name="T8" fmla="*/ 85085 w 546"/>
              <a:gd name="T9" fmla="*/ 147927 h 619"/>
              <a:gd name="T10" fmla="*/ 148899 w 546"/>
              <a:gd name="T11" fmla="*/ 147927 h 619"/>
              <a:gd name="T12" fmla="*/ 153947 w 546"/>
              <a:gd name="T13" fmla="*/ 137515 h 619"/>
              <a:gd name="T14" fmla="*/ 148899 w 546"/>
              <a:gd name="T15" fmla="*/ 132129 h 619"/>
              <a:gd name="T16" fmla="*/ 148899 w 546"/>
              <a:gd name="T17" fmla="*/ 95147 h 619"/>
              <a:gd name="T18" fmla="*/ 148899 w 546"/>
              <a:gd name="T19" fmla="*/ 95147 h 619"/>
              <a:gd name="T20" fmla="*/ 85085 w 546"/>
              <a:gd name="T21" fmla="*/ 95147 h 619"/>
              <a:gd name="T22" fmla="*/ 79677 w 546"/>
              <a:gd name="T23" fmla="*/ 105919 h 619"/>
              <a:gd name="T24" fmla="*/ 85085 w 546"/>
              <a:gd name="T25" fmla="*/ 110945 h 619"/>
              <a:gd name="T26" fmla="*/ 148899 w 546"/>
              <a:gd name="T27" fmla="*/ 110945 h 619"/>
              <a:gd name="T28" fmla="*/ 153947 w 546"/>
              <a:gd name="T29" fmla="*/ 105919 h 619"/>
              <a:gd name="T30" fmla="*/ 148899 w 546"/>
              <a:gd name="T31" fmla="*/ 95147 h 619"/>
              <a:gd name="T32" fmla="*/ 148899 w 546"/>
              <a:gd name="T33" fmla="*/ 0 h 619"/>
              <a:gd name="T34" fmla="*/ 148899 w 546"/>
              <a:gd name="T35" fmla="*/ 0 h 619"/>
              <a:gd name="T36" fmla="*/ 63814 w 546"/>
              <a:gd name="T37" fmla="*/ 0 h 619"/>
              <a:gd name="T38" fmla="*/ 37495 w 546"/>
              <a:gd name="T39" fmla="*/ 26569 h 619"/>
              <a:gd name="T40" fmla="*/ 26679 w 546"/>
              <a:gd name="T41" fmla="*/ 26569 h 619"/>
              <a:gd name="T42" fmla="*/ 0 w 546"/>
              <a:gd name="T43" fmla="*/ 52780 h 619"/>
              <a:gd name="T44" fmla="*/ 0 w 546"/>
              <a:gd name="T45" fmla="*/ 195681 h 619"/>
              <a:gd name="T46" fmla="*/ 26679 w 546"/>
              <a:gd name="T47" fmla="*/ 221891 h 619"/>
              <a:gd name="T48" fmla="*/ 132675 w 546"/>
              <a:gd name="T49" fmla="*/ 221891 h 619"/>
              <a:gd name="T50" fmla="*/ 164763 w 546"/>
              <a:gd name="T51" fmla="*/ 195681 h 619"/>
              <a:gd name="T52" fmla="*/ 170171 w 546"/>
              <a:gd name="T53" fmla="*/ 195681 h 619"/>
              <a:gd name="T54" fmla="*/ 196489 w 546"/>
              <a:gd name="T55" fmla="*/ 169111 h 619"/>
              <a:gd name="T56" fmla="*/ 196489 w 546"/>
              <a:gd name="T57" fmla="*/ 68937 h 619"/>
              <a:gd name="T58" fmla="*/ 196489 w 546"/>
              <a:gd name="T59" fmla="*/ 52780 h 619"/>
              <a:gd name="T60" fmla="*/ 148899 w 546"/>
              <a:gd name="T61" fmla="*/ 0 h 619"/>
              <a:gd name="T62" fmla="*/ 132675 w 546"/>
              <a:gd name="T63" fmla="*/ 211479 h 619"/>
              <a:gd name="T64" fmla="*/ 132675 w 546"/>
              <a:gd name="T65" fmla="*/ 211479 h 619"/>
              <a:gd name="T66" fmla="*/ 26679 w 546"/>
              <a:gd name="T67" fmla="*/ 211479 h 619"/>
              <a:gd name="T68" fmla="*/ 16224 w 546"/>
              <a:gd name="T69" fmla="*/ 195681 h 619"/>
              <a:gd name="T70" fmla="*/ 16224 w 546"/>
              <a:gd name="T71" fmla="*/ 52780 h 619"/>
              <a:gd name="T72" fmla="*/ 26679 w 546"/>
              <a:gd name="T73" fmla="*/ 42368 h 619"/>
              <a:gd name="T74" fmla="*/ 37495 w 546"/>
              <a:gd name="T75" fmla="*/ 42368 h 619"/>
              <a:gd name="T76" fmla="*/ 37495 w 546"/>
              <a:gd name="T77" fmla="*/ 169111 h 619"/>
              <a:gd name="T78" fmla="*/ 63814 w 546"/>
              <a:gd name="T79" fmla="*/ 195681 h 619"/>
              <a:gd name="T80" fmla="*/ 148899 w 546"/>
              <a:gd name="T81" fmla="*/ 195681 h 619"/>
              <a:gd name="T82" fmla="*/ 132675 w 546"/>
              <a:gd name="T83" fmla="*/ 211479 h 619"/>
              <a:gd name="T84" fmla="*/ 186034 w 546"/>
              <a:gd name="T85" fmla="*/ 169111 h 619"/>
              <a:gd name="T86" fmla="*/ 186034 w 546"/>
              <a:gd name="T87" fmla="*/ 169111 h 619"/>
              <a:gd name="T88" fmla="*/ 170171 w 546"/>
              <a:gd name="T89" fmla="*/ 179882 h 619"/>
              <a:gd name="T90" fmla="*/ 63814 w 546"/>
              <a:gd name="T91" fmla="*/ 179882 h 619"/>
              <a:gd name="T92" fmla="*/ 47951 w 546"/>
              <a:gd name="T93" fmla="*/ 169111 h 619"/>
              <a:gd name="T94" fmla="*/ 47951 w 546"/>
              <a:gd name="T95" fmla="*/ 26569 h 619"/>
              <a:gd name="T96" fmla="*/ 63814 w 546"/>
              <a:gd name="T97" fmla="*/ 10412 h 619"/>
              <a:gd name="T98" fmla="*/ 132675 w 546"/>
              <a:gd name="T99" fmla="*/ 10412 h 619"/>
              <a:gd name="T100" fmla="*/ 132675 w 546"/>
              <a:gd name="T101" fmla="*/ 42368 h 619"/>
              <a:gd name="T102" fmla="*/ 164763 w 546"/>
              <a:gd name="T103" fmla="*/ 68937 h 619"/>
              <a:gd name="T104" fmla="*/ 186034 w 546"/>
              <a:gd name="T105" fmla="*/ 68937 h 619"/>
              <a:gd name="T106" fmla="*/ 186034 w 546"/>
              <a:gd name="T107" fmla="*/ 169111 h 619"/>
              <a:gd name="T108" fmla="*/ 164763 w 546"/>
              <a:gd name="T109" fmla="*/ 52780 h 619"/>
              <a:gd name="T110" fmla="*/ 164763 w 546"/>
              <a:gd name="T111" fmla="*/ 52780 h 619"/>
              <a:gd name="T112" fmla="*/ 148899 w 546"/>
              <a:gd name="T113" fmla="*/ 31596 h 619"/>
              <a:gd name="T114" fmla="*/ 148899 w 546"/>
              <a:gd name="T115" fmla="*/ 10412 h 619"/>
              <a:gd name="T116" fmla="*/ 148899 w 546"/>
              <a:gd name="T117" fmla="*/ 10412 h 619"/>
              <a:gd name="T118" fmla="*/ 186034 w 546"/>
              <a:gd name="T119" fmla="*/ 52780 h 619"/>
              <a:gd name="T120" fmla="*/ 164763 w 546"/>
              <a:gd name="T121" fmla="*/ 52780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rgbClr val="8F7EA3"/>
          </a:solidFill>
          <a:ln>
            <a:noFill/>
          </a:ln>
          <a:effectLst/>
        </p:spPr>
        <p:txBody>
          <a:bodyPr wrap="none" lIns="91431" tIns="45716" rIns="91431" bIns="45716" anchor="ctr"/>
          <a:lstStyle/>
          <a:p>
            <a:endParaRPr lang="en-US" dirty="0"/>
          </a:p>
        </p:txBody>
      </p:sp>
      <p:sp>
        <p:nvSpPr>
          <p:cNvPr id="60" name="TextBox 58">
            <a:extLst>
              <a:ext uri="{FF2B5EF4-FFF2-40B4-BE49-F238E27FC236}">
                <a16:creationId xmlns:a16="http://schemas.microsoft.com/office/drawing/2014/main" id="{3B93C44E-89B5-4F54-8711-C79B93E2660E}"/>
              </a:ext>
            </a:extLst>
          </p:cNvPr>
          <p:cNvSpPr txBox="1"/>
          <p:nvPr/>
        </p:nvSpPr>
        <p:spPr>
          <a:xfrm>
            <a:off x="7869008" y="5857276"/>
            <a:ext cx="736933" cy="307777"/>
          </a:xfrm>
          <a:prstGeom prst="rect">
            <a:avLst/>
          </a:prstGeom>
          <a:noFill/>
        </p:spPr>
        <p:txBody>
          <a:bodyPr wrap="none" rtlCol="0" anchor="ctr" anchorCtr="0">
            <a:spAutoFit/>
          </a:bodyPr>
          <a:lstStyle/>
          <a:p>
            <a:pPr algn="r"/>
            <a:r>
              <a:rPr lang="en-US" sz="1400" b="1" dirty="0">
                <a:solidFill>
                  <a:schemeClr val="tx2"/>
                </a:solidFill>
                <a:latin typeface="Noto Serif KR" panose="02020400000000000000" pitchFamily="18" charset="-128"/>
                <a:ea typeface="Noto Serif KR" panose="02020400000000000000" pitchFamily="18" charset="-128"/>
                <a:cs typeface="Poppins" pitchFamily="2" charset="77"/>
              </a:rPr>
              <a:t>Event </a:t>
            </a:r>
          </a:p>
        </p:txBody>
      </p:sp>
      <p:sp>
        <p:nvSpPr>
          <p:cNvPr id="65" name="Freeform 188">
            <a:extLst>
              <a:ext uri="{FF2B5EF4-FFF2-40B4-BE49-F238E27FC236}">
                <a16:creationId xmlns:a16="http://schemas.microsoft.com/office/drawing/2014/main" id="{778657F6-AE46-4533-AB6F-D89A46BC377F}"/>
              </a:ext>
            </a:extLst>
          </p:cNvPr>
          <p:cNvSpPr>
            <a:spLocks noChangeArrowheads="1"/>
          </p:cNvSpPr>
          <p:nvPr/>
        </p:nvSpPr>
        <p:spPr bwMode="auto">
          <a:xfrm>
            <a:off x="5851694" y="3160315"/>
            <a:ext cx="435222" cy="389379"/>
          </a:xfrm>
          <a:custGeom>
            <a:avLst/>
            <a:gdLst>
              <a:gd name="T0" fmla="*/ 90020 w 604"/>
              <a:gd name="T1" fmla="*/ 90121 h 619"/>
              <a:gd name="T2" fmla="*/ 90020 w 604"/>
              <a:gd name="T3" fmla="*/ 90121 h 619"/>
              <a:gd name="T4" fmla="*/ 100462 w 604"/>
              <a:gd name="T5" fmla="*/ 79349 h 619"/>
              <a:gd name="T6" fmla="*/ 90020 w 604"/>
              <a:gd name="T7" fmla="*/ 68937 h 619"/>
              <a:gd name="T8" fmla="*/ 79217 w 604"/>
              <a:gd name="T9" fmla="*/ 79349 h 619"/>
              <a:gd name="T10" fmla="*/ 90020 w 604"/>
              <a:gd name="T11" fmla="*/ 90121 h 619"/>
              <a:gd name="T12" fmla="*/ 47530 w 604"/>
              <a:gd name="T13" fmla="*/ 90121 h 619"/>
              <a:gd name="T14" fmla="*/ 47530 w 604"/>
              <a:gd name="T15" fmla="*/ 90121 h 619"/>
              <a:gd name="T16" fmla="*/ 58333 w 604"/>
              <a:gd name="T17" fmla="*/ 79349 h 619"/>
              <a:gd name="T18" fmla="*/ 47530 w 604"/>
              <a:gd name="T19" fmla="*/ 68937 h 619"/>
              <a:gd name="T20" fmla="*/ 37088 w 604"/>
              <a:gd name="T21" fmla="*/ 79349 h 619"/>
              <a:gd name="T22" fmla="*/ 47530 w 604"/>
              <a:gd name="T23" fmla="*/ 90121 h 619"/>
              <a:gd name="T24" fmla="*/ 132149 w 604"/>
              <a:gd name="T25" fmla="*/ 90121 h 619"/>
              <a:gd name="T26" fmla="*/ 132149 w 604"/>
              <a:gd name="T27" fmla="*/ 90121 h 619"/>
              <a:gd name="T28" fmla="*/ 142952 w 604"/>
              <a:gd name="T29" fmla="*/ 79349 h 619"/>
              <a:gd name="T30" fmla="*/ 132149 w 604"/>
              <a:gd name="T31" fmla="*/ 68937 h 619"/>
              <a:gd name="T32" fmla="*/ 121707 w 604"/>
              <a:gd name="T33" fmla="*/ 79349 h 619"/>
              <a:gd name="T34" fmla="*/ 132149 w 604"/>
              <a:gd name="T35" fmla="*/ 90121 h 619"/>
              <a:gd name="T36" fmla="*/ 190842 w 604"/>
              <a:gd name="T37" fmla="*/ 63551 h 619"/>
              <a:gd name="T38" fmla="*/ 190842 w 604"/>
              <a:gd name="T39" fmla="*/ 63551 h 619"/>
              <a:gd name="T40" fmla="*/ 190842 w 604"/>
              <a:gd name="T41" fmla="*/ 68937 h 619"/>
              <a:gd name="T42" fmla="*/ 190842 w 604"/>
              <a:gd name="T43" fmla="*/ 79349 h 619"/>
              <a:gd name="T44" fmla="*/ 206686 w 604"/>
              <a:gd name="T45" fmla="*/ 121717 h 619"/>
              <a:gd name="T46" fmla="*/ 169597 w 604"/>
              <a:gd name="T47" fmla="*/ 179882 h 619"/>
              <a:gd name="T48" fmla="*/ 169597 w 604"/>
              <a:gd name="T49" fmla="*/ 201066 h 619"/>
              <a:gd name="T50" fmla="*/ 142952 w 604"/>
              <a:gd name="T51" fmla="*/ 185268 h 619"/>
              <a:gd name="T52" fmla="*/ 127108 w 604"/>
              <a:gd name="T53" fmla="*/ 190295 h 619"/>
              <a:gd name="T54" fmla="*/ 84619 w 604"/>
              <a:gd name="T55" fmla="*/ 174497 h 619"/>
              <a:gd name="T56" fmla="*/ 74176 w 604"/>
              <a:gd name="T57" fmla="*/ 174497 h 619"/>
              <a:gd name="T58" fmla="*/ 63374 w 604"/>
              <a:gd name="T59" fmla="*/ 174497 h 619"/>
              <a:gd name="T60" fmla="*/ 127108 w 604"/>
              <a:gd name="T61" fmla="*/ 201066 h 619"/>
              <a:gd name="T62" fmla="*/ 142952 w 604"/>
              <a:gd name="T63" fmla="*/ 201066 h 619"/>
              <a:gd name="T64" fmla="*/ 185441 w 604"/>
              <a:gd name="T65" fmla="*/ 221891 h 619"/>
              <a:gd name="T66" fmla="*/ 185441 w 604"/>
              <a:gd name="T67" fmla="*/ 185268 h 619"/>
              <a:gd name="T68" fmla="*/ 217128 w 604"/>
              <a:gd name="T69" fmla="*/ 121717 h 619"/>
              <a:gd name="T70" fmla="*/ 190842 w 604"/>
              <a:gd name="T71" fmla="*/ 63551 h 619"/>
              <a:gd name="T72" fmla="*/ 68775 w 604"/>
              <a:gd name="T73" fmla="*/ 158699 h 619"/>
              <a:gd name="T74" fmla="*/ 68775 w 604"/>
              <a:gd name="T75" fmla="*/ 158699 h 619"/>
              <a:gd name="T76" fmla="*/ 90020 w 604"/>
              <a:gd name="T77" fmla="*/ 158699 h 619"/>
              <a:gd name="T78" fmla="*/ 174639 w 604"/>
              <a:gd name="T79" fmla="*/ 79349 h 619"/>
              <a:gd name="T80" fmla="*/ 90020 w 604"/>
              <a:gd name="T81" fmla="*/ 0 h 619"/>
              <a:gd name="T82" fmla="*/ 0 w 604"/>
              <a:gd name="T83" fmla="*/ 79349 h 619"/>
              <a:gd name="T84" fmla="*/ 26286 w 604"/>
              <a:gd name="T85" fmla="*/ 142901 h 619"/>
              <a:gd name="T86" fmla="*/ 26286 w 604"/>
              <a:gd name="T87" fmla="*/ 179882 h 619"/>
              <a:gd name="T88" fmla="*/ 68775 w 604"/>
              <a:gd name="T89" fmla="*/ 158699 h 619"/>
              <a:gd name="T90" fmla="*/ 15843 w 604"/>
              <a:gd name="T91" fmla="*/ 79349 h 619"/>
              <a:gd name="T92" fmla="*/ 15843 w 604"/>
              <a:gd name="T93" fmla="*/ 79349 h 619"/>
              <a:gd name="T94" fmla="*/ 90020 w 604"/>
              <a:gd name="T95" fmla="*/ 10771 h 619"/>
              <a:gd name="T96" fmla="*/ 164196 w 604"/>
              <a:gd name="T97" fmla="*/ 79349 h 619"/>
              <a:gd name="T98" fmla="*/ 90020 w 604"/>
              <a:gd name="T99" fmla="*/ 148286 h 619"/>
              <a:gd name="T100" fmla="*/ 68775 w 604"/>
              <a:gd name="T101" fmla="*/ 142901 h 619"/>
              <a:gd name="T102" fmla="*/ 42129 w 604"/>
              <a:gd name="T103" fmla="*/ 158699 h 619"/>
              <a:gd name="T104" fmla="*/ 42129 w 604"/>
              <a:gd name="T105" fmla="*/ 137515 h 619"/>
              <a:gd name="T106" fmla="*/ 15843 w 604"/>
              <a:gd name="T107" fmla="*/ 79349 h 6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4" h="619">
                <a:moveTo>
                  <a:pt x="250" y="251"/>
                </a:moveTo>
                <a:lnTo>
                  <a:pt x="250" y="251"/>
                </a:lnTo>
                <a:cubicBezTo>
                  <a:pt x="265" y="251"/>
                  <a:pt x="279" y="236"/>
                  <a:pt x="279" y="221"/>
                </a:cubicBezTo>
                <a:cubicBezTo>
                  <a:pt x="279" y="206"/>
                  <a:pt x="265" y="192"/>
                  <a:pt x="250" y="192"/>
                </a:cubicBezTo>
                <a:cubicBezTo>
                  <a:pt x="235" y="192"/>
                  <a:pt x="220" y="206"/>
                  <a:pt x="220" y="221"/>
                </a:cubicBezTo>
                <a:cubicBezTo>
                  <a:pt x="220" y="236"/>
                  <a:pt x="235" y="251"/>
                  <a:pt x="250" y="251"/>
                </a:cubicBezTo>
                <a:close/>
                <a:moveTo>
                  <a:pt x="132" y="251"/>
                </a:moveTo>
                <a:lnTo>
                  <a:pt x="132" y="251"/>
                </a:lnTo>
                <a:cubicBezTo>
                  <a:pt x="147" y="251"/>
                  <a:pt x="162" y="236"/>
                  <a:pt x="162" y="221"/>
                </a:cubicBezTo>
                <a:cubicBezTo>
                  <a:pt x="162" y="206"/>
                  <a:pt x="147" y="192"/>
                  <a:pt x="132" y="192"/>
                </a:cubicBezTo>
                <a:cubicBezTo>
                  <a:pt x="117" y="192"/>
                  <a:pt x="103" y="206"/>
                  <a:pt x="103" y="221"/>
                </a:cubicBezTo>
                <a:cubicBezTo>
                  <a:pt x="103" y="236"/>
                  <a:pt x="117" y="251"/>
                  <a:pt x="132" y="251"/>
                </a:cubicBezTo>
                <a:close/>
                <a:moveTo>
                  <a:pt x="367" y="251"/>
                </a:moveTo>
                <a:lnTo>
                  <a:pt x="367" y="251"/>
                </a:lnTo>
                <a:cubicBezTo>
                  <a:pt x="383" y="251"/>
                  <a:pt x="397" y="236"/>
                  <a:pt x="397" y="221"/>
                </a:cubicBezTo>
                <a:cubicBezTo>
                  <a:pt x="397" y="206"/>
                  <a:pt x="383" y="192"/>
                  <a:pt x="367" y="192"/>
                </a:cubicBezTo>
                <a:cubicBezTo>
                  <a:pt x="353" y="192"/>
                  <a:pt x="338" y="206"/>
                  <a:pt x="338" y="221"/>
                </a:cubicBezTo>
                <a:cubicBezTo>
                  <a:pt x="338" y="236"/>
                  <a:pt x="353" y="251"/>
                  <a:pt x="367" y="251"/>
                </a:cubicBezTo>
                <a:close/>
                <a:moveTo>
                  <a:pt x="530" y="177"/>
                </a:moveTo>
                <a:lnTo>
                  <a:pt x="530" y="177"/>
                </a:lnTo>
                <a:lnTo>
                  <a:pt x="530" y="192"/>
                </a:lnTo>
                <a:cubicBezTo>
                  <a:pt x="530" y="206"/>
                  <a:pt x="530" y="221"/>
                  <a:pt x="530" y="221"/>
                </a:cubicBezTo>
                <a:cubicBezTo>
                  <a:pt x="559" y="265"/>
                  <a:pt x="574" y="295"/>
                  <a:pt x="574" y="339"/>
                </a:cubicBezTo>
                <a:cubicBezTo>
                  <a:pt x="574" y="398"/>
                  <a:pt x="530" y="457"/>
                  <a:pt x="471" y="501"/>
                </a:cubicBezTo>
                <a:cubicBezTo>
                  <a:pt x="471" y="560"/>
                  <a:pt x="471" y="560"/>
                  <a:pt x="471" y="560"/>
                </a:cubicBezTo>
                <a:cubicBezTo>
                  <a:pt x="397" y="516"/>
                  <a:pt x="397" y="516"/>
                  <a:pt x="397" y="516"/>
                </a:cubicBezTo>
                <a:cubicBezTo>
                  <a:pt x="383" y="530"/>
                  <a:pt x="367" y="530"/>
                  <a:pt x="353" y="530"/>
                </a:cubicBezTo>
                <a:cubicBezTo>
                  <a:pt x="309" y="530"/>
                  <a:pt x="279" y="516"/>
                  <a:pt x="235" y="486"/>
                </a:cubicBezTo>
                <a:cubicBezTo>
                  <a:pt x="220" y="486"/>
                  <a:pt x="220" y="486"/>
                  <a:pt x="206" y="486"/>
                </a:cubicBezTo>
                <a:cubicBezTo>
                  <a:pt x="191" y="486"/>
                  <a:pt x="191" y="486"/>
                  <a:pt x="176" y="486"/>
                </a:cubicBezTo>
                <a:cubicBezTo>
                  <a:pt x="235" y="530"/>
                  <a:pt x="279" y="560"/>
                  <a:pt x="353" y="560"/>
                </a:cubicBezTo>
                <a:cubicBezTo>
                  <a:pt x="367" y="560"/>
                  <a:pt x="383" y="560"/>
                  <a:pt x="397" y="560"/>
                </a:cubicBezTo>
                <a:cubicBezTo>
                  <a:pt x="515" y="618"/>
                  <a:pt x="515" y="618"/>
                  <a:pt x="515" y="618"/>
                </a:cubicBezTo>
                <a:cubicBezTo>
                  <a:pt x="515" y="516"/>
                  <a:pt x="515" y="516"/>
                  <a:pt x="515" y="516"/>
                </a:cubicBezTo>
                <a:cubicBezTo>
                  <a:pt x="574" y="471"/>
                  <a:pt x="603" y="413"/>
                  <a:pt x="603" y="339"/>
                </a:cubicBezTo>
                <a:cubicBezTo>
                  <a:pt x="603" y="280"/>
                  <a:pt x="574" y="221"/>
                  <a:pt x="530" y="177"/>
                </a:cubicBezTo>
                <a:close/>
                <a:moveTo>
                  <a:pt x="191" y="442"/>
                </a:moveTo>
                <a:lnTo>
                  <a:pt x="191" y="442"/>
                </a:lnTo>
                <a:cubicBezTo>
                  <a:pt x="206" y="442"/>
                  <a:pt x="235" y="442"/>
                  <a:pt x="250" y="442"/>
                </a:cubicBezTo>
                <a:cubicBezTo>
                  <a:pt x="397" y="442"/>
                  <a:pt x="485" y="339"/>
                  <a:pt x="485" y="221"/>
                </a:cubicBezTo>
                <a:cubicBezTo>
                  <a:pt x="485" y="88"/>
                  <a:pt x="367" y="0"/>
                  <a:pt x="250" y="0"/>
                </a:cubicBezTo>
                <a:cubicBezTo>
                  <a:pt x="117" y="0"/>
                  <a:pt x="0" y="88"/>
                  <a:pt x="0" y="221"/>
                </a:cubicBezTo>
                <a:cubicBezTo>
                  <a:pt x="0" y="295"/>
                  <a:pt x="29" y="354"/>
                  <a:pt x="73" y="398"/>
                </a:cubicBezTo>
                <a:cubicBezTo>
                  <a:pt x="73" y="501"/>
                  <a:pt x="73" y="501"/>
                  <a:pt x="73" y="501"/>
                </a:cubicBezTo>
                <a:lnTo>
                  <a:pt x="191" y="442"/>
                </a:lnTo>
                <a:close/>
                <a:moveTo>
                  <a:pt x="44" y="221"/>
                </a:moveTo>
                <a:lnTo>
                  <a:pt x="44" y="221"/>
                </a:lnTo>
                <a:cubicBezTo>
                  <a:pt x="44" y="118"/>
                  <a:pt x="132" y="30"/>
                  <a:pt x="250" y="30"/>
                </a:cubicBezTo>
                <a:cubicBezTo>
                  <a:pt x="353" y="30"/>
                  <a:pt x="456" y="118"/>
                  <a:pt x="456" y="221"/>
                </a:cubicBezTo>
                <a:cubicBezTo>
                  <a:pt x="456" y="324"/>
                  <a:pt x="367" y="413"/>
                  <a:pt x="250" y="413"/>
                </a:cubicBezTo>
                <a:cubicBezTo>
                  <a:pt x="235" y="413"/>
                  <a:pt x="206" y="413"/>
                  <a:pt x="191" y="398"/>
                </a:cubicBezTo>
                <a:cubicBezTo>
                  <a:pt x="117" y="442"/>
                  <a:pt x="117" y="442"/>
                  <a:pt x="117" y="442"/>
                </a:cubicBezTo>
                <a:cubicBezTo>
                  <a:pt x="117" y="383"/>
                  <a:pt x="117" y="383"/>
                  <a:pt x="117" y="383"/>
                </a:cubicBezTo>
                <a:cubicBezTo>
                  <a:pt x="73" y="339"/>
                  <a:pt x="44" y="280"/>
                  <a:pt x="44" y="221"/>
                </a:cubicBezTo>
                <a:close/>
              </a:path>
            </a:pathLst>
          </a:custGeom>
          <a:solidFill>
            <a:srgbClr val="8F7EA3"/>
          </a:solidFill>
          <a:ln>
            <a:noFill/>
          </a:ln>
          <a:effectLst/>
        </p:spPr>
        <p:txBody>
          <a:bodyPr wrap="none" lIns="91431" tIns="45716" rIns="91431" bIns="45716" anchor="ctr"/>
          <a:lstStyle/>
          <a:p>
            <a:endParaRPr lang="en-US" dirty="0"/>
          </a:p>
        </p:txBody>
      </p:sp>
      <p:sp>
        <p:nvSpPr>
          <p:cNvPr id="75" name="Freeform 177">
            <a:extLst>
              <a:ext uri="{FF2B5EF4-FFF2-40B4-BE49-F238E27FC236}">
                <a16:creationId xmlns:a16="http://schemas.microsoft.com/office/drawing/2014/main" id="{798E50E7-9127-448D-B51F-D9CDF822032C}"/>
              </a:ext>
            </a:extLst>
          </p:cNvPr>
          <p:cNvSpPr>
            <a:spLocks noChangeArrowheads="1"/>
          </p:cNvSpPr>
          <p:nvPr/>
        </p:nvSpPr>
        <p:spPr bwMode="auto">
          <a:xfrm>
            <a:off x="5847876" y="4395940"/>
            <a:ext cx="435222" cy="399997"/>
          </a:xfrm>
          <a:custGeom>
            <a:avLst/>
            <a:gdLst>
              <a:gd name="T0" fmla="*/ 227610 w 649"/>
              <a:gd name="T1" fmla="*/ 10787 h 649"/>
              <a:gd name="T2" fmla="*/ 227610 w 649"/>
              <a:gd name="T3" fmla="*/ 10787 h 649"/>
              <a:gd name="T4" fmla="*/ 190574 w 649"/>
              <a:gd name="T5" fmla="*/ 10787 h 649"/>
              <a:gd name="T6" fmla="*/ 148144 w 649"/>
              <a:gd name="T7" fmla="*/ 58610 h 649"/>
              <a:gd name="T8" fmla="*/ 63644 w 649"/>
              <a:gd name="T9" fmla="*/ 26608 h 649"/>
              <a:gd name="T10" fmla="*/ 37036 w 649"/>
              <a:gd name="T11" fmla="*/ 32002 h 649"/>
              <a:gd name="T12" fmla="*/ 37036 w 649"/>
              <a:gd name="T13" fmla="*/ 63644 h 649"/>
              <a:gd name="T14" fmla="*/ 95287 w 649"/>
              <a:gd name="T15" fmla="*/ 111467 h 649"/>
              <a:gd name="T16" fmla="*/ 58251 w 649"/>
              <a:gd name="T17" fmla="*/ 148503 h 649"/>
              <a:gd name="T18" fmla="*/ 21215 w 649"/>
              <a:gd name="T19" fmla="*/ 137716 h 649"/>
              <a:gd name="T20" fmla="*/ 10428 w 649"/>
              <a:gd name="T21" fmla="*/ 143110 h 649"/>
              <a:gd name="T22" fmla="*/ 5394 w 649"/>
              <a:gd name="T23" fmla="*/ 158931 h 649"/>
              <a:gd name="T24" fmla="*/ 47464 w 649"/>
              <a:gd name="T25" fmla="*/ 190573 h 649"/>
              <a:gd name="T26" fmla="*/ 79466 w 649"/>
              <a:gd name="T27" fmla="*/ 227968 h 649"/>
              <a:gd name="T28" fmla="*/ 95287 w 649"/>
              <a:gd name="T29" fmla="*/ 222575 h 649"/>
              <a:gd name="T30" fmla="*/ 95287 w 649"/>
              <a:gd name="T31" fmla="*/ 211788 h 649"/>
              <a:gd name="T32" fmla="*/ 89893 w 649"/>
              <a:gd name="T33" fmla="*/ 180145 h 649"/>
              <a:gd name="T34" fmla="*/ 126929 w 649"/>
              <a:gd name="T35" fmla="*/ 143110 h 649"/>
              <a:gd name="T36" fmla="*/ 174753 w 649"/>
              <a:gd name="T37" fmla="*/ 201360 h 649"/>
              <a:gd name="T38" fmla="*/ 206395 w 649"/>
              <a:gd name="T39" fmla="*/ 201360 h 649"/>
              <a:gd name="T40" fmla="*/ 211789 w 649"/>
              <a:gd name="T41" fmla="*/ 174752 h 649"/>
              <a:gd name="T42" fmla="*/ 179787 w 649"/>
              <a:gd name="T43" fmla="*/ 90252 h 649"/>
              <a:gd name="T44" fmla="*/ 222216 w 649"/>
              <a:gd name="T45" fmla="*/ 42429 h 649"/>
              <a:gd name="T46" fmla="*/ 227610 w 649"/>
              <a:gd name="T47" fmla="*/ 10787 h 649"/>
              <a:gd name="T48" fmla="*/ 216823 w 649"/>
              <a:gd name="T49" fmla="*/ 37395 h 649"/>
              <a:gd name="T50" fmla="*/ 216823 w 649"/>
              <a:gd name="T51" fmla="*/ 37395 h 649"/>
              <a:gd name="T52" fmla="*/ 163965 w 649"/>
              <a:gd name="T53" fmla="*/ 90252 h 649"/>
              <a:gd name="T54" fmla="*/ 195967 w 649"/>
              <a:gd name="T55" fmla="*/ 174752 h 649"/>
              <a:gd name="T56" fmla="*/ 195967 w 649"/>
              <a:gd name="T57" fmla="*/ 190573 h 649"/>
              <a:gd name="T58" fmla="*/ 179787 w 649"/>
              <a:gd name="T59" fmla="*/ 190573 h 649"/>
              <a:gd name="T60" fmla="*/ 132323 w 649"/>
              <a:gd name="T61" fmla="*/ 121895 h 649"/>
              <a:gd name="T62" fmla="*/ 74072 w 649"/>
              <a:gd name="T63" fmla="*/ 174752 h 649"/>
              <a:gd name="T64" fmla="*/ 84859 w 649"/>
              <a:gd name="T65" fmla="*/ 211788 h 649"/>
              <a:gd name="T66" fmla="*/ 58251 w 649"/>
              <a:gd name="T67" fmla="*/ 180145 h 649"/>
              <a:gd name="T68" fmla="*/ 21215 w 649"/>
              <a:gd name="T69" fmla="*/ 153537 h 649"/>
              <a:gd name="T70" fmla="*/ 58251 w 649"/>
              <a:gd name="T71" fmla="*/ 164324 h 649"/>
              <a:gd name="T72" fmla="*/ 116502 w 649"/>
              <a:gd name="T73" fmla="*/ 106074 h 649"/>
              <a:gd name="T74" fmla="*/ 47464 w 649"/>
              <a:gd name="T75" fmla="*/ 52857 h 649"/>
              <a:gd name="T76" fmla="*/ 47464 w 649"/>
              <a:gd name="T77" fmla="*/ 42429 h 649"/>
              <a:gd name="T78" fmla="*/ 63644 w 649"/>
              <a:gd name="T79" fmla="*/ 42429 h 649"/>
              <a:gd name="T80" fmla="*/ 148144 w 649"/>
              <a:gd name="T81" fmla="*/ 74072 h 649"/>
              <a:gd name="T82" fmla="*/ 201001 w 649"/>
              <a:gd name="T83" fmla="*/ 21215 h 649"/>
              <a:gd name="T84" fmla="*/ 216823 w 649"/>
              <a:gd name="T85" fmla="*/ 21215 h 649"/>
              <a:gd name="T86" fmla="*/ 216823 w 649"/>
              <a:gd name="T87" fmla="*/ 37395 h 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49" h="649">
                <a:moveTo>
                  <a:pt x="633" y="30"/>
                </a:moveTo>
                <a:lnTo>
                  <a:pt x="633" y="30"/>
                </a:lnTo>
                <a:cubicBezTo>
                  <a:pt x="603" y="0"/>
                  <a:pt x="559" y="15"/>
                  <a:pt x="530" y="30"/>
                </a:cubicBezTo>
                <a:cubicBezTo>
                  <a:pt x="412" y="163"/>
                  <a:pt x="412" y="163"/>
                  <a:pt x="412" y="163"/>
                </a:cubicBezTo>
                <a:cubicBezTo>
                  <a:pt x="177" y="74"/>
                  <a:pt x="177" y="74"/>
                  <a:pt x="177" y="74"/>
                </a:cubicBezTo>
                <a:cubicBezTo>
                  <a:pt x="162" y="74"/>
                  <a:pt x="132" y="59"/>
                  <a:pt x="103" y="89"/>
                </a:cubicBezTo>
                <a:cubicBezTo>
                  <a:pt x="88" y="104"/>
                  <a:pt x="59" y="133"/>
                  <a:pt x="103" y="177"/>
                </a:cubicBezTo>
                <a:cubicBezTo>
                  <a:pt x="265" y="310"/>
                  <a:pt x="265" y="310"/>
                  <a:pt x="265" y="310"/>
                </a:cubicBezTo>
                <a:cubicBezTo>
                  <a:pt x="162" y="413"/>
                  <a:pt x="162" y="413"/>
                  <a:pt x="162" y="413"/>
                </a:cubicBezTo>
                <a:cubicBezTo>
                  <a:pt x="59" y="383"/>
                  <a:pt x="59" y="383"/>
                  <a:pt x="59" y="383"/>
                </a:cubicBezTo>
                <a:cubicBezTo>
                  <a:pt x="44" y="383"/>
                  <a:pt x="44" y="383"/>
                  <a:pt x="29" y="398"/>
                </a:cubicBezTo>
                <a:cubicBezTo>
                  <a:pt x="29" y="398"/>
                  <a:pt x="0" y="413"/>
                  <a:pt x="15" y="442"/>
                </a:cubicBezTo>
                <a:cubicBezTo>
                  <a:pt x="132" y="530"/>
                  <a:pt x="132" y="530"/>
                  <a:pt x="132" y="530"/>
                </a:cubicBezTo>
                <a:cubicBezTo>
                  <a:pt x="221" y="634"/>
                  <a:pt x="221" y="634"/>
                  <a:pt x="221" y="634"/>
                </a:cubicBezTo>
                <a:cubicBezTo>
                  <a:pt x="236" y="648"/>
                  <a:pt x="250" y="648"/>
                  <a:pt x="265" y="619"/>
                </a:cubicBezTo>
                <a:cubicBezTo>
                  <a:pt x="280" y="619"/>
                  <a:pt x="280" y="604"/>
                  <a:pt x="265" y="589"/>
                </a:cubicBezTo>
                <a:cubicBezTo>
                  <a:pt x="250" y="501"/>
                  <a:pt x="250" y="501"/>
                  <a:pt x="250" y="501"/>
                </a:cubicBezTo>
                <a:cubicBezTo>
                  <a:pt x="353" y="398"/>
                  <a:pt x="353" y="398"/>
                  <a:pt x="353" y="398"/>
                </a:cubicBezTo>
                <a:cubicBezTo>
                  <a:pt x="486" y="560"/>
                  <a:pt x="486" y="560"/>
                  <a:pt x="486" y="560"/>
                </a:cubicBezTo>
                <a:cubicBezTo>
                  <a:pt x="530" y="589"/>
                  <a:pt x="559" y="560"/>
                  <a:pt x="574" y="560"/>
                </a:cubicBezTo>
                <a:cubicBezTo>
                  <a:pt x="589" y="530"/>
                  <a:pt x="589" y="501"/>
                  <a:pt x="589" y="486"/>
                </a:cubicBezTo>
                <a:cubicBezTo>
                  <a:pt x="500" y="251"/>
                  <a:pt x="500" y="251"/>
                  <a:pt x="500" y="251"/>
                </a:cubicBezTo>
                <a:cubicBezTo>
                  <a:pt x="618" y="118"/>
                  <a:pt x="618" y="118"/>
                  <a:pt x="618" y="118"/>
                </a:cubicBezTo>
                <a:cubicBezTo>
                  <a:pt x="648" y="104"/>
                  <a:pt x="648" y="59"/>
                  <a:pt x="633" y="30"/>
                </a:cubicBezTo>
                <a:close/>
                <a:moveTo>
                  <a:pt x="603" y="104"/>
                </a:moveTo>
                <a:lnTo>
                  <a:pt x="603" y="104"/>
                </a:lnTo>
                <a:cubicBezTo>
                  <a:pt x="456" y="251"/>
                  <a:pt x="456" y="251"/>
                  <a:pt x="456" y="251"/>
                </a:cubicBezTo>
                <a:cubicBezTo>
                  <a:pt x="545" y="486"/>
                  <a:pt x="545" y="486"/>
                  <a:pt x="545" y="486"/>
                </a:cubicBezTo>
                <a:cubicBezTo>
                  <a:pt x="545" y="501"/>
                  <a:pt x="545" y="516"/>
                  <a:pt x="545" y="530"/>
                </a:cubicBezTo>
                <a:cubicBezTo>
                  <a:pt x="530" y="545"/>
                  <a:pt x="515" y="530"/>
                  <a:pt x="500" y="530"/>
                </a:cubicBezTo>
                <a:cubicBezTo>
                  <a:pt x="368" y="339"/>
                  <a:pt x="368" y="339"/>
                  <a:pt x="368" y="339"/>
                </a:cubicBezTo>
                <a:cubicBezTo>
                  <a:pt x="206" y="486"/>
                  <a:pt x="206" y="486"/>
                  <a:pt x="206" y="486"/>
                </a:cubicBezTo>
                <a:cubicBezTo>
                  <a:pt x="236" y="589"/>
                  <a:pt x="236" y="589"/>
                  <a:pt x="236" y="589"/>
                </a:cubicBezTo>
                <a:cubicBezTo>
                  <a:pt x="221" y="589"/>
                  <a:pt x="162" y="501"/>
                  <a:pt x="162" y="501"/>
                </a:cubicBezTo>
                <a:cubicBezTo>
                  <a:pt x="162" y="501"/>
                  <a:pt x="73" y="427"/>
                  <a:pt x="59" y="427"/>
                </a:cubicBezTo>
                <a:cubicBezTo>
                  <a:pt x="162" y="457"/>
                  <a:pt x="162" y="457"/>
                  <a:pt x="162" y="457"/>
                </a:cubicBezTo>
                <a:cubicBezTo>
                  <a:pt x="324" y="295"/>
                  <a:pt x="324" y="295"/>
                  <a:pt x="324" y="295"/>
                </a:cubicBezTo>
                <a:cubicBezTo>
                  <a:pt x="132" y="147"/>
                  <a:pt x="132" y="147"/>
                  <a:pt x="132" y="147"/>
                </a:cubicBezTo>
                <a:cubicBezTo>
                  <a:pt x="132" y="147"/>
                  <a:pt x="118" y="133"/>
                  <a:pt x="132" y="118"/>
                </a:cubicBezTo>
                <a:cubicBezTo>
                  <a:pt x="147" y="118"/>
                  <a:pt x="162" y="118"/>
                  <a:pt x="177" y="118"/>
                </a:cubicBezTo>
                <a:cubicBezTo>
                  <a:pt x="412" y="206"/>
                  <a:pt x="412" y="206"/>
                  <a:pt x="412" y="206"/>
                </a:cubicBezTo>
                <a:cubicBezTo>
                  <a:pt x="559" y="59"/>
                  <a:pt x="559" y="59"/>
                  <a:pt x="559" y="59"/>
                </a:cubicBezTo>
                <a:cubicBezTo>
                  <a:pt x="574" y="45"/>
                  <a:pt x="589" y="45"/>
                  <a:pt x="603" y="59"/>
                </a:cubicBezTo>
                <a:cubicBezTo>
                  <a:pt x="603" y="74"/>
                  <a:pt x="618" y="89"/>
                  <a:pt x="603" y="104"/>
                </a:cubicBezTo>
                <a:close/>
              </a:path>
            </a:pathLst>
          </a:custGeom>
          <a:solidFill>
            <a:srgbClr val="8F7EA3"/>
          </a:solidFill>
          <a:ln>
            <a:noFill/>
          </a:ln>
          <a:effectLst/>
        </p:spPr>
        <p:txBody>
          <a:bodyPr wrap="none" lIns="91431" tIns="45716" rIns="91431" bIns="45716" anchor="ctr"/>
          <a:lstStyle/>
          <a:p>
            <a:endParaRPr lang="en-US" dirty="0"/>
          </a:p>
        </p:txBody>
      </p:sp>
      <p:sp>
        <p:nvSpPr>
          <p:cNvPr id="76" name="Freeform 167">
            <a:extLst>
              <a:ext uri="{FF2B5EF4-FFF2-40B4-BE49-F238E27FC236}">
                <a16:creationId xmlns:a16="http://schemas.microsoft.com/office/drawing/2014/main" id="{0A5BCEC4-0045-468D-8372-E1173BE31CCE}"/>
              </a:ext>
            </a:extLst>
          </p:cNvPr>
          <p:cNvSpPr>
            <a:spLocks noChangeArrowheads="1"/>
          </p:cNvSpPr>
          <p:nvPr/>
        </p:nvSpPr>
        <p:spPr bwMode="auto">
          <a:xfrm>
            <a:off x="5838417" y="5592800"/>
            <a:ext cx="396881" cy="391982"/>
          </a:xfrm>
          <a:custGeom>
            <a:avLst/>
            <a:gdLst>
              <a:gd name="T0" fmla="*/ 169819 w 590"/>
              <a:gd name="T1" fmla="*/ 201557 h 634"/>
              <a:gd name="T2" fmla="*/ 169819 w 590"/>
              <a:gd name="T3" fmla="*/ 159371 h 634"/>
              <a:gd name="T4" fmla="*/ 143499 w 590"/>
              <a:gd name="T5" fmla="*/ 185692 h 634"/>
              <a:gd name="T6" fmla="*/ 159363 w 590"/>
              <a:gd name="T7" fmla="*/ 169827 h 634"/>
              <a:gd name="T8" fmla="*/ 159363 w 590"/>
              <a:gd name="T9" fmla="*/ 185692 h 634"/>
              <a:gd name="T10" fmla="*/ 159363 w 590"/>
              <a:gd name="T11" fmla="*/ 143145 h 634"/>
              <a:gd name="T12" fmla="*/ 186044 w 590"/>
              <a:gd name="T13" fmla="*/ 116824 h 634"/>
              <a:gd name="T14" fmla="*/ 143499 w 590"/>
              <a:gd name="T15" fmla="*/ 116824 h 634"/>
              <a:gd name="T16" fmla="*/ 159363 w 590"/>
              <a:gd name="T17" fmla="*/ 116824 h 634"/>
              <a:gd name="T18" fmla="*/ 169819 w 590"/>
              <a:gd name="T19" fmla="*/ 127280 h 634"/>
              <a:gd name="T20" fmla="*/ 186044 w 590"/>
              <a:gd name="T21" fmla="*/ 15865 h 634"/>
              <a:gd name="T22" fmla="*/ 159363 w 590"/>
              <a:gd name="T23" fmla="*/ 10456 h 634"/>
              <a:gd name="T24" fmla="*/ 143499 w 590"/>
              <a:gd name="T25" fmla="*/ 15865 h 634"/>
              <a:gd name="T26" fmla="*/ 63818 w 590"/>
              <a:gd name="T27" fmla="*/ 0 h 634"/>
              <a:gd name="T28" fmla="*/ 32089 w 590"/>
              <a:gd name="T29" fmla="*/ 15865 h 634"/>
              <a:gd name="T30" fmla="*/ 32089 w 590"/>
              <a:gd name="T31" fmla="*/ 228239 h 634"/>
              <a:gd name="T32" fmla="*/ 212364 w 590"/>
              <a:gd name="T33" fmla="*/ 42547 h 634"/>
              <a:gd name="T34" fmla="*/ 201908 w 590"/>
              <a:gd name="T35" fmla="*/ 201557 h 634"/>
              <a:gd name="T36" fmla="*/ 15864 w 590"/>
              <a:gd name="T37" fmla="*/ 201557 h 634"/>
              <a:gd name="T38" fmla="*/ 201908 w 590"/>
              <a:gd name="T39" fmla="*/ 201557 h 634"/>
              <a:gd name="T40" fmla="*/ 15864 w 590"/>
              <a:gd name="T41" fmla="*/ 58412 h 634"/>
              <a:gd name="T42" fmla="*/ 58409 w 590"/>
              <a:gd name="T43" fmla="*/ 31730 h 634"/>
              <a:gd name="T44" fmla="*/ 74634 w 590"/>
              <a:gd name="T45" fmla="*/ 37138 h 634"/>
              <a:gd name="T46" fmla="*/ 143499 w 590"/>
              <a:gd name="T47" fmla="*/ 37138 h 634"/>
              <a:gd name="T48" fmla="*/ 159363 w 590"/>
              <a:gd name="T49" fmla="*/ 31730 h 634"/>
              <a:gd name="T50" fmla="*/ 201908 w 590"/>
              <a:gd name="T51" fmla="*/ 58412 h 634"/>
              <a:gd name="T52" fmla="*/ 58409 w 590"/>
              <a:gd name="T53" fmla="*/ 143145 h 634"/>
              <a:gd name="T54" fmla="*/ 58409 w 590"/>
              <a:gd name="T55" fmla="*/ 100959 h 634"/>
              <a:gd name="T56" fmla="*/ 32089 w 590"/>
              <a:gd name="T57" fmla="*/ 127280 h 634"/>
              <a:gd name="T58" fmla="*/ 42545 w 590"/>
              <a:gd name="T59" fmla="*/ 116824 h 634"/>
              <a:gd name="T60" fmla="*/ 42545 w 590"/>
              <a:gd name="T61" fmla="*/ 127280 h 634"/>
              <a:gd name="T62" fmla="*/ 100954 w 590"/>
              <a:gd name="T63" fmla="*/ 143145 h 634"/>
              <a:gd name="T64" fmla="*/ 127635 w 590"/>
              <a:gd name="T65" fmla="*/ 116824 h 634"/>
              <a:gd name="T66" fmla="*/ 85090 w 590"/>
              <a:gd name="T67" fmla="*/ 116824 h 634"/>
              <a:gd name="T68" fmla="*/ 100954 w 590"/>
              <a:gd name="T69" fmla="*/ 116824 h 634"/>
              <a:gd name="T70" fmla="*/ 116818 w 590"/>
              <a:gd name="T71" fmla="*/ 127280 h 634"/>
              <a:gd name="T72" fmla="*/ 42545 w 590"/>
              <a:gd name="T73" fmla="*/ 201557 h 634"/>
              <a:gd name="T74" fmla="*/ 74634 w 590"/>
              <a:gd name="T75" fmla="*/ 185692 h 634"/>
              <a:gd name="T76" fmla="*/ 42545 w 590"/>
              <a:gd name="T77" fmla="*/ 159371 h 634"/>
              <a:gd name="T78" fmla="*/ 42545 w 590"/>
              <a:gd name="T79" fmla="*/ 201557 h 634"/>
              <a:gd name="T80" fmla="*/ 58409 w 590"/>
              <a:gd name="T81" fmla="*/ 169827 h 634"/>
              <a:gd name="T82" fmla="*/ 42545 w 590"/>
              <a:gd name="T83" fmla="*/ 169827 h 634"/>
              <a:gd name="T84" fmla="*/ 116818 w 590"/>
              <a:gd name="T85" fmla="*/ 201557 h 634"/>
              <a:gd name="T86" fmla="*/ 116818 w 590"/>
              <a:gd name="T87" fmla="*/ 159371 h 634"/>
              <a:gd name="T88" fmla="*/ 85090 w 590"/>
              <a:gd name="T89" fmla="*/ 185692 h 634"/>
              <a:gd name="T90" fmla="*/ 100954 w 590"/>
              <a:gd name="T91" fmla="*/ 169827 h 634"/>
              <a:gd name="T92" fmla="*/ 100954 w 590"/>
              <a:gd name="T93" fmla="*/ 185692 h 6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90" h="634">
                <a:moveTo>
                  <a:pt x="442" y="559"/>
                </a:moveTo>
                <a:lnTo>
                  <a:pt x="442" y="559"/>
                </a:lnTo>
                <a:cubicBezTo>
                  <a:pt x="471" y="559"/>
                  <a:pt x="471" y="559"/>
                  <a:pt x="471" y="559"/>
                </a:cubicBezTo>
                <a:cubicBezTo>
                  <a:pt x="501" y="559"/>
                  <a:pt x="516" y="530"/>
                  <a:pt x="516" y="515"/>
                </a:cubicBezTo>
                <a:cubicBezTo>
                  <a:pt x="516" y="471"/>
                  <a:pt x="516" y="471"/>
                  <a:pt x="516" y="471"/>
                </a:cubicBezTo>
                <a:cubicBezTo>
                  <a:pt x="516" y="456"/>
                  <a:pt x="501" y="442"/>
                  <a:pt x="471" y="442"/>
                </a:cubicBezTo>
                <a:cubicBezTo>
                  <a:pt x="442" y="442"/>
                  <a:pt x="442" y="442"/>
                  <a:pt x="442" y="442"/>
                </a:cubicBezTo>
                <a:cubicBezTo>
                  <a:pt x="412" y="442"/>
                  <a:pt x="398" y="456"/>
                  <a:pt x="398" y="471"/>
                </a:cubicBezTo>
                <a:cubicBezTo>
                  <a:pt x="398" y="515"/>
                  <a:pt x="398" y="515"/>
                  <a:pt x="398" y="515"/>
                </a:cubicBezTo>
                <a:cubicBezTo>
                  <a:pt x="398" y="530"/>
                  <a:pt x="412" y="559"/>
                  <a:pt x="442" y="559"/>
                </a:cubicBezTo>
                <a:close/>
                <a:moveTo>
                  <a:pt x="442" y="471"/>
                </a:moveTo>
                <a:lnTo>
                  <a:pt x="442" y="471"/>
                </a:lnTo>
                <a:cubicBezTo>
                  <a:pt x="471" y="471"/>
                  <a:pt x="471" y="471"/>
                  <a:pt x="471" y="471"/>
                </a:cubicBezTo>
                <a:cubicBezTo>
                  <a:pt x="471" y="515"/>
                  <a:pt x="471" y="515"/>
                  <a:pt x="471" y="515"/>
                </a:cubicBezTo>
                <a:cubicBezTo>
                  <a:pt x="442" y="515"/>
                  <a:pt x="442" y="515"/>
                  <a:pt x="442" y="515"/>
                </a:cubicBezTo>
                <a:lnTo>
                  <a:pt x="442" y="471"/>
                </a:lnTo>
                <a:close/>
                <a:moveTo>
                  <a:pt x="442" y="397"/>
                </a:moveTo>
                <a:lnTo>
                  <a:pt x="442" y="397"/>
                </a:lnTo>
                <a:cubicBezTo>
                  <a:pt x="471" y="397"/>
                  <a:pt x="471" y="397"/>
                  <a:pt x="471" y="397"/>
                </a:cubicBezTo>
                <a:cubicBezTo>
                  <a:pt x="501" y="397"/>
                  <a:pt x="516" y="383"/>
                  <a:pt x="516" y="353"/>
                </a:cubicBezTo>
                <a:cubicBezTo>
                  <a:pt x="516" y="324"/>
                  <a:pt x="516" y="324"/>
                  <a:pt x="516" y="324"/>
                </a:cubicBezTo>
                <a:cubicBezTo>
                  <a:pt x="516" y="294"/>
                  <a:pt x="501" y="280"/>
                  <a:pt x="471" y="280"/>
                </a:cubicBezTo>
                <a:cubicBezTo>
                  <a:pt x="442" y="280"/>
                  <a:pt x="442" y="280"/>
                  <a:pt x="442" y="280"/>
                </a:cubicBezTo>
                <a:cubicBezTo>
                  <a:pt x="412" y="280"/>
                  <a:pt x="398" y="294"/>
                  <a:pt x="398" y="324"/>
                </a:cubicBezTo>
                <a:cubicBezTo>
                  <a:pt x="398" y="353"/>
                  <a:pt x="398" y="353"/>
                  <a:pt x="398" y="353"/>
                </a:cubicBezTo>
                <a:cubicBezTo>
                  <a:pt x="398" y="383"/>
                  <a:pt x="412" y="397"/>
                  <a:pt x="442" y="397"/>
                </a:cubicBezTo>
                <a:close/>
                <a:moveTo>
                  <a:pt x="442" y="324"/>
                </a:moveTo>
                <a:lnTo>
                  <a:pt x="442" y="324"/>
                </a:lnTo>
                <a:cubicBezTo>
                  <a:pt x="471" y="324"/>
                  <a:pt x="471" y="324"/>
                  <a:pt x="471" y="324"/>
                </a:cubicBezTo>
                <a:cubicBezTo>
                  <a:pt x="471" y="353"/>
                  <a:pt x="471" y="353"/>
                  <a:pt x="471" y="353"/>
                </a:cubicBezTo>
                <a:cubicBezTo>
                  <a:pt x="442" y="353"/>
                  <a:pt x="442" y="353"/>
                  <a:pt x="442" y="353"/>
                </a:cubicBezTo>
                <a:lnTo>
                  <a:pt x="442" y="324"/>
                </a:lnTo>
                <a:close/>
                <a:moveTo>
                  <a:pt x="516" y="44"/>
                </a:moveTo>
                <a:lnTo>
                  <a:pt x="516" y="44"/>
                </a:lnTo>
                <a:cubicBezTo>
                  <a:pt x="442" y="44"/>
                  <a:pt x="442" y="44"/>
                  <a:pt x="442" y="44"/>
                </a:cubicBezTo>
                <a:cubicBezTo>
                  <a:pt x="442" y="29"/>
                  <a:pt x="442" y="29"/>
                  <a:pt x="442" y="29"/>
                </a:cubicBezTo>
                <a:cubicBezTo>
                  <a:pt x="442" y="15"/>
                  <a:pt x="427" y="0"/>
                  <a:pt x="412" y="0"/>
                </a:cubicBezTo>
                <a:cubicBezTo>
                  <a:pt x="412" y="0"/>
                  <a:pt x="398" y="15"/>
                  <a:pt x="398" y="29"/>
                </a:cubicBezTo>
                <a:cubicBezTo>
                  <a:pt x="398" y="44"/>
                  <a:pt x="398" y="44"/>
                  <a:pt x="398" y="44"/>
                </a:cubicBezTo>
                <a:cubicBezTo>
                  <a:pt x="207" y="44"/>
                  <a:pt x="207" y="44"/>
                  <a:pt x="207" y="44"/>
                </a:cubicBezTo>
                <a:cubicBezTo>
                  <a:pt x="207" y="29"/>
                  <a:pt x="207" y="29"/>
                  <a:pt x="207" y="29"/>
                </a:cubicBezTo>
                <a:cubicBezTo>
                  <a:pt x="207" y="15"/>
                  <a:pt x="192" y="0"/>
                  <a:pt x="177" y="0"/>
                </a:cubicBezTo>
                <a:cubicBezTo>
                  <a:pt x="177" y="0"/>
                  <a:pt x="162" y="15"/>
                  <a:pt x="162" y="29"/>
                </a:cubicBezTo>
                <a:cubicBezTo>
                  <a:pt x="162" y="44"/>
                  <a:pt x="162" y="44"/>
                  <a:pt x="162" y="44"/>
                </a:cubicBezTo>
                <a:cubicBezTo>
                  <a:pt x="89" y="44"/>
                  <a:pt x="89" y="44"/>
                  <a:pt x="89" y="44"/>
                </a:cubicBezTo>
                <a:cubicBezTo>
                  <a:pt x="44" y="44"/>
                  <a:pt x="0" y="74"/>
                  <a:pt x="0" y="118"/>
                </a:cubicBezTo>
                <a:cubicBezTo>
                  <a:pt x="0" y="559"/>
                  <a:pt x="0" y="559"/>
                  <a:pt x="0" y="559"/>
                </a:cubicBezTo>
                <a:cubicBezTo>
                  <a:pt x="0" y="604"/>
                  <a:pt x="44" y="633"/>
                  <a:pt x="89" y="633"/>
                </a:cubicBezTo>
                <a:cubicBezTo>
                  <a:pt x="516" y="633"/>
                  <a:pt x="516" y="633"/>
                  <a:pt x="516" y="633"/>
                </a:cubicBezTo>
                <a:cubicBezTo>
                  <a:pt x="560" y="633"/>
                  <a:pt x="589" y="604"/>
                  <a:pt x="589" y="559"/>
                </a:cubicBezTo>
                <a:cubicBezTo>
                  <a:pt x="589" y="118"/>
                  <a:pt x="589" y="118"/>
                  <a:pt x="589" y="118"/>
                </a:cubicBezTo>
                <a:cubicBezTo>
                  <a:pt x="589" y="74"/>
                  <a:pt x="560" y="44"/>
                  <a:pt x="516" y="44"/>
                </a:cubicBezTo>
                <a:close/>
                <a:moveTo>
                  <a:pt x="560" y="559"/>
                </a:moveTo>
                <a:lnTo>
                  <a:pt x="560" y="559"/>
                </a:lnTo>
                <a:cubicBezTo>
                  <a:pt x="560" y="574"/>
                  <a:pt x="530" y="589"/>
                  <a:pt x="516" y="589"/>
                </a:cubicBezTo>
                <a:cubicBezTo>
                  <a:pt x="89" y="589"/>
                  <a:pt x="89" y="589"/>
                  <a:pt x="89" y="589"/>
                </a:cubicBezTo>
                <a:cubicBezTo>
                  <a:pt x="59" y="589"/>
                  <a:pt x="44" y="574"/>
                  <a:pt x="44" y="559"/>
                </a:cubicBezTo>
                <a:cubicBezTo>
                  <a:pt x="44" y="206"/>
                  <a:pt x="44" y="206"/>
                  <a:pt x="44" y="206"/>
                </a:cubicBezTo>
                <a:cubicBezTo>
                  <a:pt x="560" y="206"/>
                  <a:pt x="560" y="206"/>
                  <a:pt x="560" y="206"/>
                </a:cubicBezTo>
                <a:lnTo>
                  <a:pt x="560" y="559"/>
                </a:lnTo>
                <a:close/>
                <a:moveTo>
                  <a:pt x="560" y="162"/>
                </a:moveTo>
                <a:lnTo>
                  <a:pt x="560" y="162"/>
                </a:lnTo>
                <a:cubicBezTo>
                  <a:pt x="44" y="162"/>
                  <a:pt x="44" y="162"/>
                  <a:pt x="44" y="162"/>
                </a:cubicBezTo>
                <a:cubicBezTo>
                  <a:pt x="44" y="118"/>
                  <a:pt x="44" y="118"/>
                  <a:pt x="44" y="118"/>
                </a:cubicBezTo>
                <a:cubicBezTo>
                  <a:pt x="44" y="103"/>
                  <a:pt x="59" y="88"/>
                  <a:pt x="89" y="88"/>
                </a:cubicBezTo>
                <a:cubicBezTo>
                  <a:pt x="162" y="88"/>
                  <a:pt x="162" y="88"/>
                  <a:pt x="162" y="88"/>
                </a:cubicBezTo>
                <a:cubicBezTo>
                  <a:pt x="162" y="103"/>
                  <a:pt x="162" y="103"/>
                  <a:pt x="162" y="103"/>
                </a:cubicBezTo>
                <a:cubicBezTo>
                  <a:pt x="162" y="118"/>
                  <a:pt x="177" y="118"/>
                  <a:pt x="177" y="118"/>
                </a:cubicBezTo>
                <a:cubicBezTo>
                  <a:pt x="192" y="118"/>
                  <a:pt x="207" y="118"/>
                  <a:pt x="207" y="103"/>
                </a:cubicBezTo>
                <a:cubicBezTo>
                  <a:pt x="207" y="88"/>
                  <a:pt x="207" y="88"/>
                  <a:pt x="207" y="88"/>
                </a:cubicBezTo>
                <a:cubicBezTo>
                  <a:pt x="398" y="88"/>
                  <a:pt x="398" y="88"/>
                  <a:pt x="398" y="88"/>
                </a:cubicBezTo>
                <a:cubicBezTo>
                  <a:pt x="398" y="103"/>
                  <a:pt x="398" y="103"/>
                  <a:pt x="398" y="103"/>
                </a:cubicBezTo>
                <a:cubicBezTo>
                  <a:pt x="398" y="118"/>
                  <a:pt x="412" y="118"/>
                  <a:pt x="412" y="118"/>
                </a:cubicBezTo>
                <a:cubicBezTo>
                  <a:pt x="427" y="118"/>
                  <a:pt x="442" y="118"/>
                  <a:pt x="442" y="103"/>
                </a:cubicBezTo>
                <a:cubicBezTo>
                  <a:pt x="442" y="88"/>
                  <a:pt x="442" y="88"/>
                  <a:pt x="442" y="88"/>
                </a:cubicBezTo>
                <a:cubicBezTo>
                  <a:pt x="516" y="88"/>
                  <a:pt x="516" y="88"/>
                  <a:pt x="516" y="88"/>
                </a:cubicBezTo>
                <a:cubicBezTo>
                  <a:pt x="530" y="88"/>
                  <a:pt x="560" y="103"/>
                  <a:pt x="560" y="118"/>
                </a:cubicBezTo>
                <a:lnTo>
                  <a:pt x="560" y="162"/>
                </a:lnTo>
                <a:close/>
                <a:moveTo>
                  <a:pt x="118" y="397"/>
                </a:moveTo>
                <a:lnTo>
                  <a:pt x="118" y="397"/>
                </a:lnTo>
                <a:cubicBezTo>
                  <a:pt x="162" y="397"/>
                  <a:pt x="162" y="397"/>
                  <a:pt x="162" y="397"/>
                </a:cubicBezTo>
                <a:cubicBezTo>
                  <a:pt x="177" y="397"/>
                  <a:pt x="207" y="383"/>
                  <a:pt x="207" y="353"/>
                </a:cubicBezTo>
                <a:cubicBezTo>
                  <a:pt x="207" y="324"/>
                  <a:pt x="207" y="324"/>
                  <a:pt x="207" y="324"/>
                </a:cubicBezTo>
                <a:cubicBezTo>
                  <a:pt x="207" y="294"/>
                  <a:pt x="177" y="280"/>
                  <a:pt x="162" y="280"/>
                </a:cubicBezTo>
                <a:cubicBezTo>
                  <a:pt x="118" y="280"/>
                  <a:pt x="118" y="280"/>
                  <a:pt x="118" y="280"/>
                </a:cubicBezTo>
                <a:cubicBezTo>
                  <a:pt x="103" y="280"/>
                  <a:pt x="89" y="294"/>
                  <a:pt x="89" y="324"/>
                </a:cubicBezTo>
                <a:cubicBezTo>
                  <a:pt x="89" y="353"/>
                  <a:pt x="89" y="353"/>
                  <a:pt x="89" y="353"/>
                </a:cubicBezTo>
                <a:cubicBezTo>
                  <a:pt x="89" y="383"/>
                  <a:pt x="103" y="397"/>
                  <a:pt x="118" y="397"/>
                </a:cubicBezTo>
                <a:close/>
                <a:moveTo>
                  <a:pt x="118" y="324"/>
                </a:moveTo>
                <a:lnTo>
                  <a:pt x="118" y="324"/>
                </a:lnTo>
                <a:cubicBezTo>
                  <a:pt x="162" y="324"/>
                  <a:pt x="162" y="324"/>
                  <a:pt x="162" y="324"/>
                </a:cubicBezTo>
                <a:cubicBezTo>
                  <a:pt x="162" y="353"/>
                  <a:pt x="162" y="353"/>
                  <a:pt x="162" y="353"/>
                </a:cubicBezTo>
                <a:cubicBezTo>
                  <a:pt x="118" y="353"/>
                  <a:pt x="118" y="353"/>
                  <a:pt x="118" y="353"/>
                </a:cubicBezTo>
                <a:lnTo>
                  <a:pt x="118" y="324"/>
                </a:lnTo>
                <a:close/>
                <a:moveTo>
                  <a:pt x="280" y="397"/>
                </a:moveTo>
                <a:lnTo>
                  <a:pt x="280" y="397"/>
                </a:lnTo>
                <a:cubicBezTo>
                  <a:pt x="324" y="397"/>
                  <a:pt x="324" y="397"/>
                  <a:pt x="324" y="397"/>
                </a:cubicBezTo>
                <a:cubicBezTo>
                  <a:pt x="339" y="397"/>
                  <a:pt x="354" y="383"/>
                  <a:pt x="354" y="353"/>
                </a:cubicBezTo>
                <a:cubicBezTo>
                  <a:pt x="354" y="324"/>
                  <a:pt x="354" y="324"/>
                  <a:pt x="354" y="324"/>
                </a:cubicBezTo>
                <a:cubicBezTo>
                  <a:pt x="354" y="294"/>
                  <a:pt x="339" y="280"/>
                  <a:pt x="324" y="280"/>
                </a:cubicBezTo>
                <a:cubicBezTo>
                  <a:pt x="280" y="280"/>
                  <a:pt x="280" y="280"/>
                  <a:pt x="280" y="280"/>
                </a:cubicBezTo>
                <a:cubicBezTo>
                  <a:pt x="265" y="280"/>
                  <a:pt x="236" y="294"/>
                  <a:pt x="236" y="324"/>
                </a:cubicBezTo>
                <a:cubicBezTo>
                  <a:pt x="236" y="353"/>
                  <a:pt x="236" y="353"/>
                  <a:pt x="236" y="353"/>
                </a:cubicBezTo>
                <a:cubicBezTo>
                  <a:pt x="236" y="383"/>
                  <a:pt x="265" y="397"/>
                  <a:pt x="280" y="397"/>
                </a:cubicBezTo>
                <a:close/>
                <a:moveTo>
                  <a:pt x="280" y="324"/>
                </a:moveTo>
                <a:lnTo>
                  <a:pt x="280" y="324"/>
                </a:lnTo>
                <a:cubicBezTo>
                  <a:pt x="324" y="324"/>
                  <a:pt x="324" y="324"/>
                  <a:pt x="324" y="324"/>
                </a:cubicBezTo>
                <a:cubicBezTo>
                  <a:pt x="324" y="353"/>
                  <a:pt x="324" y="353"/>
                  <a:pt x="324" y="353"/>
                </a:cubicBezTo>
                <a:cubicBezTo>
                  <a:pt x="280" y="353"/>
                  <a:pt x="280" y="353"/>
                  <a:pt x="280" y="353"/>
                </a:cubicBezTo>
                <a:lnTo>
                  <a:pt x="280" y="324"/>
                </a:lnTo>
                <a:close/>
                <a:moveTo>
                  <a:pt x="118" y="559"/>
                </a:moveTo>
                <a:lnTo>
                  <a:pt x="118" y="559"/>
                </a:lnTo>
                <a:cubicBezTo>
                  <a:pt x="162" y="559"/>
                  <a:pt x="162" y="559"/>
                  <a:pt x="162" y="559"/>
                </a:cubicBezTo>
                <a:cubicBezTo>
                  <a:pt x="177" y="559"/>
                  <a:pt x="207" y="530"/>
                  <a:pt x="207" y="515"/>
                </a:cubicBezTo>
                <a:cubicBezTo>
                  <a:pt x="207" y="471"/>
                  <a:pt x="207" y="471"/>
                  <a:pt x="207" y="471"/>
                </a:cubicBezTo>
                <a:cubicBezTo>
                  <a:pt x="207" y="456"/>
                  <a:pt x="177" y="442"/>
                  <a:pt x="162" y="442"/>
                </a:cubicBezTo>
                <a:cubicBezTo>
                  <a:pt x="118" y="442"/>
                  <a:pt x="118" y="442"/>
                  <a:pt x="118" y="442"/>
                </a:cubicBezTo>
                <a:cubicBezTo>
                  <a:pt x="103" y="442"/>
                  <a:pt x="89" y="456"/>
                  <a:pt x="89" y="471"/>
                </a:cubicBezTo>
                <a:cubicBezTo>
                  <a:pt x="89" y="515"/>
                  <a:pt x="89" y="515"/>
                  <a:pt x="89" y="515"/>
                </a:cubicBezTo>
                <a:cubicBezTo>
                  <a:pt x="89" y="530"/>
                  <a:pt x="103" y="559"/>
                  <a:pt x="118" y="559"/>
                </a:cubicBezTo>
                <a:close/>
                <a:moveTo>
                  <a:pt x="118" y="471"/>
                </a:moveTo>
                <a:lnTo>
                  <a:pt x="118" y="471"/>
                </a:lnTo>
                <a:cubicBezTo>
                  <a:pt x="162" y="471"/>
                  <a:pt x="162" y="471"/>
                  <a:pt x="162" y="471"/>
                </a:cubicBezTo>
                <a:cubicBezTo>
                  <a:pt x="162" y="515"/>
                  <a:pt x="162" y="515"/>
                  <a:pt x="162" y="515"/>
                </a:cubicBezTo>
                <a:cubicBezTo>
                  <a:pt x="118" y="515"/>
                  <a:pt x="118" y="515"/>
                  <a:pt x="118" y="515"/>
                </a:cubicBezTo>
                <a:lnTo>
                  <a:pt x="118" y="471"/>
                </a:lnTo>
                <a:close/>
                <a:moveTo>
                  <a:pt x="280" y="559"/>
                </a:moveTo>
                <a:lnTo>
                  <a:pt x="280" y="559"/>
                </a:lnTo>
                <a:cubicBezTo>
                  <a:pt x="324" y="559"/>
                  <a:pt x="324" y="559"/>
                  <a:pt x="324" y="559"/>
                </a:cubicBezTo>
                <a:cubicBezTo>
                  <a:pt x="339" y="559"/>
                  <a:pt x="354" y="530"/>
                  <a:pt x="354" y="515"/>
                </a:cubicBezTo>
                <a:cubicBezTo>
                  <a:pt x="354" y="471"/>
                  <a:pt x="354" y="471"/>
                  <a:pt x="354" y="471"/>
                </a:cubicBezTo>
                <a:cubicBezTo>
                  <a:pt x="354" y="456"/>
                  <a:pt x="339" y="442"/>
                  <a:pt x="324" y="442"/>
                </a:cubicBezTo>
                <a:cubicBezTo>
                  <a:pt x="280" y="442"/>
                  <a:pt x="280" y="442"/>
                  <a:pt x="280" y="442"/>
                </a:cubicBezTo>
                <a:cubicBezTo>
                  <a:pt x="265" y="442"/>
                  <a:pt x="236" y="456"/>
                  <a:pt x="236" y="471"/>
                </a:cubicBezTo>
                <a:cubicBezTo>
                  <a:pt x="236" y="515"/>
                  <a:pt x="236" y="515"/>
                  <a:pt x="236" y="515"/>
                </a:cubicBezTo>
                <a:cubicBezTo>
                  <a:pt x="236" y="530"/>
                  <a:pt x="265" y="559"/>
                  <a:pt x="280" y="559"/>
                </a:cubicBezTo>
                <a:close/>
                <a:moveTo>
                  <a:pt x="280" y="471"/>
                </a:moveTo>
                <a:lnTo>
                  <a:pt x="280" y="471"/>
                </a:lnTo>
                <a:cubicBezTo>
                  <a:pt x="324" y="471"/>
                  <a:pt x="324" y="471"/>
                  <a:pt x="324" y="471"/>
                </a:cubicBezTo>
                <a:cubicBezTo>
                  <a:pt x="324" y="515"/>
                  <a:pt x="324" y="515"/>
                  <a:pt x="324" y="515"/>
                </a:cubicBezTo>
                <a:cubicBezTo>
                  <a:pt x="280" y="515"/>
                  <a:pt x="280" y="515"/>
                  <a:pt x="280" y="515"/>
                </a:cubicBezTo>
                <a:lnTo>
                  <a:pt x="280" y="471"/>
                </a:lnTo>
                <a:close/>
              </a:path>
            </a:pathLst>
          </a:custGeom>
          <a:solidFill>
            <a:srgbClr val="7C6992"/>
          </a:solidFill>
          <a:ln>
            <a:noFill/>
          </a:ln>
          <a:effectLst/>
        </p:spPr>
        <p:txBody>
          <a:bodyPr wrap="none" lIns="91431" tIns="45716" rIns="91431" bIns="45716" anchor="ctr"/>
          <a:lstStyle/>
          <a:p>
            <a:endParaRPr lang="en-US" dirty="0"/>
          </a:p>
        </p:txBody>
      </p:sp>
      <p:sp>
        <p:nvSpPr>
          <p:cNvPr id="70" name="Oval 69" descr="A group of people posing for a photo&#10;&#10;Description automatically generated">
            <a:extLst>
              <a:ext uri="{FF2B5EF4-FFF2-40B4-BE49-F238E27FC236}">
                <a16:creationId xmlns:a16="http://schemas.microsoft.com/office/drawing/2014/main" id="{C04AE71F-5A85-444F-A7E8-9726395768E0}"/>
              </a:ext>
            </a:extLst>
          </p:cNvPr>
          <p:cNvSpPr/>
          <p:nvPr/>
        </p:nvSpPr>
        <p:spPr>
          <a:xfrm>
            <a:off x="97749" y="4579714"/>
            <a:ext cx="1586184" cy="1595194"/>
          </a:xfrm>
          <a:prstGeom prst="ellipse">
            <a:avLst/>
          </a:prstGeom>
          <a:blipFill>
            <a:blip r:embed="rId7"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79" name="Ellipse 78" descr="Ein Bild, das Decke, Person, drinnen, Wand enthält.&#10;&#10;Automatisch generierte Beschreibung">
            <a:extLst>
              <a:ext uri="{FF2B5EF4-FFF2-40B4-BE49-F238E27FC236}">
                <a16:creationId xmlns:a16="http://schemas.microsoft.com/office/drawing/2014/main" id="{A7B5B47C-013B-4834-96B1-BB49DAB92DE7}"/>
              </a:ext>
            </a:extLst>
          </p:cNvPr>
          <p:cNvSpPr/>
          <p:nvPr/>
        </p:nvSpPr>
        <p:spPr>
          <a:xfrm>
            <a:off x="431842" y="3428589"/>
            <a:ext cx="1594800" cy="1594800"/>
          </a:xfrm>
          <a:prstGeom prst="ellipse">
            <a:avLst/>
          </a:prstGeom>
          <a:blipFill>
            <a:blip r:embed="rId8"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Subtitle 2">
            <a:extLst>
              <a:ext uri="{FF2B5EF4-FFF2-40B4-BE49-F238E27FC236}">
                <a16:creationId xmlns:a16="http://schemas.microsoft.com/office/drawing/2014/main" id="{CA4AFC82-737B-47B3-810B-F7BBA5D33B45}"/>
              </a:ext>
            </a:extLst>
          </p:cNvPr>
          <p:cNvSpPr txBox="1">
            <a:spLocks/>
          </p:cNvSpPr>
          <p:nvPr/>
        </p:nvSpPr>
        <p:spPr>
          <a:xfrm>
            <a:off x="2379544" y="5515255"/>
            <a:ext cx="2365248" cy="544960"/>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Permanent advocacy for improvement of the PBR law</a:t>
            </a:r>
          </a:p>
        </p:txBody>
      </p:sp>
      <p:sp>
        <p:nvSpPr>
          <p:cNvPr id="48" name="Subtitle 2">
            <a:extLst>
              <a:ext uri="{FF2B5EF4-FFF2-40B4-BE49-F238E27FC236}">
                <a16:creationId xmlns:a16="http://schemas.microsoft.com/office/drawing/2014/main" id="{2E35B572-5792-436D-8DE9-126CC50BE42C}"/>
              </a:ext>
            </a:extLst>
          </p:cNvPr>
          <p:cNvSpPr txBox="1">
            <a:spLocks/>
          </p:cNvSpPr>
          <p:nvPr/>
        </p:nvSpPr>
        <p:spPr>
          <a:xfrm>
            <a:off x="7890441" y="3997983"/>
            <a:ext cx="2456103" cy="526943"/>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CIOPORA submits comments to the draft PBR Regulation</a:t>
            </a:r>
          </a:p>
        </p:txBody>
      </p:sp>
      <p:sp>
        <p:nvSpPr>
          <p:cNvPr id="49" name="TextBox 58">
            <a:extLst>
              <a:ext uri="{FF2B5EF4-FFF2-40B4-BE49-F238E27FC236}">
                <a16:creationId xmlns:a16="http://schemas.microsoft.com/office/drawing/2014/main" id="{9DF7163F-00D0-421B-BEFC-85D3B6AD7256}"/>
              </a:ext>
            </a:extLst>
          </p:cNvPr>
          <p:cNvSpPr txBox="1"/>
          <p:nvPr/>
        </p:nvSpPr>
        <p:spPr>
          <a:xfrm>
            <a:off x="7914255" y="3715938"/>
            <a:ext cx="1849224" cy="307777"/>
          </a:xfrm>
          <a:prstGeom prst="rect">
            <a:avLst/>
          </a:prstGeom>
          <a:noFill/>
        </p:spPr>
        <p:txBody>
          <a:bodyPr wrap="none" rtlCol="0" anchor="ctr" anchorCtr="0">
            <a:spAutoFit/>
          </a:bodyPr>
          <a:lstStyle/>
          <a:p>
            <a:r>
              <a:rPr lang="en-US" sz="1400" b="1" dirty="0">
                <a:solidFill>
                  <a:schemeClr val="tx2"/>
                </a:solidFill>
                <a:latin typeface="Noto Serif KR" panose="02020400000000000000" pitchFamily="18" charset="-128"/>
                <a:ea typeface="Noto Serif KR" panose="02020400000000000000" pitchFamily="18" charset="-128"/>
                <a:cs typeface="Poppins" pitchFamily="2" charset="77"/>
              </a:rPr>
              <a:t>Input to Draft Law</a:t>
            </a:r>
          </a:p>
        </p:txBody>
      </p:sp>
      <p:sp>
        <p:nvSpPr>
          <p:cNvPr id="50" name="Shape 24462">
            <a:extLst>
              <a:ext uri="{FF2B5EF4-FFF2-40B4-BE49-F238E27FC236}">
                <a16:creationId xmlns:a16="http://schemas.microsoft.com/office/drawing/2014/main" id="{3A9C249D-6257-4666-8F7D-0115F5DC2F66}"/>
              </a:ext>
            </a:extLst>
          </p:cNvPr>
          <p:cNvSpPr/>
          <p:nvPr/>
        </p:nvSpPr>
        <p:spPr>
          <a:xfrm>
            <a:off x="5304922" y="1085729"/>
            <a:ext cx="1517386" cy="466890"/>
          </a:xfrm>
          <a:prstGeom prst="rect">
            <a:avLst/>
          </a:prstGeom>
          <a:solidFill>
            <a:srgbClr val="A9C47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44">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1" name="TextBox 42">
            <a:extLst>
              <a:ext uri="{FF2B5EF4-FFF2-40B4-BE49-F238E27FC236}">
                <a16:creationId xmlns:a16="http://schemas.microsoft.com/office/drawing/2014/main" id="{12F47BF6-76A1-4C9A-B158-DBB9017FF159}"/>
              </a:ext>
            </a:extLst>
          </p:cNvPr>
          <p:cNvSpPr txBox="1"/>
          <p:nvPr/>
        </p:nvSpPr>
        <p:spPr>
          <a:xfrm>
            <a:off x="5385547" y="1165283"/>
            <a:ext cx="1356141" cy="307777"/>
          </a:xfrm>
          <a:prstGeom prst="rect">
            <a:avLst/>
          </a:prstGeom>
          <a:noFill/>
        </p:spPr>
        <p:txBody>
          <a:bodyPr wrap="none" rtlCol="0" anchor="ctr" anchorCtr="0">
            <a:spAutoFit/>
          </a:bodyPr>
          <a:lstStyle/>
          <a:p>
            <a:pPr algn="ctr"/>
            <a:r>
              <a:rPr lang="en-US" sz="1400" b="1" dirty="0">
                <a:solidFill>
                  <a:schemeClr val="bg1"/>
                </a:solidFill>
                <a:latin typeface="Noto Serif KR" panose="02020400000000000000" pitchFamily="18" charset="-128"/>
                <a:ea typeface="Noto Serif KR" panose="02020400000000000000" pitchFamily="18" charset="-128"/>
                <a:cs typeface="Poppins" pitchFamily="2" charset="77"/>
              </a:rPr>
              <a:t>Sept 11, 2019</a:t>
            </a:r>
          </a:p>
        </p:txBody>
      </p:sp>
      <p:sp>
        <p:nvSpPr>
          <p:cNvPr id="52" name="Subtitle 2">
            <a:extLst>
              <a:ext uri="{FF2B5EF4-FFF2-40B4-BE49-F238E27FC236}">
                <a16:creationId xmlns:a16="http://schemas.microsoft.com/office/drawing/2014/main" id="{98884CF0-DCEF-4A96-BF51-608C79CEC942}"/>
              </a:ext>
            </a:extLst>
          </p:cNvPr>
          <p:cNvSpPr txBox="1">
            <a:spLocks/>
          </p:cNvSpPr>
          <p:nvPr/>
        </p:nvSpPr>
        <p:spPr>
          <a:xfrm>
            <a:off x="7924800" y="1310277"/>
            <a:ext cx="3596085" cy="308935"/>
          </a:xfrm>
          <a:prstGeom prst="rect">
            <a:avLst/>
          </a:prstGeom>
        </p:spPr>
        <p:txBody>
          <a:bodyPr vert="horz" wrap="square" lIns="107889" tIns="53945" rIns="107889" bIns="539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36"/>
              </a:lnSpc>
            </a:pPr>
            <a:r>
              <a:rPr lang="en-US" sz="1191" dirty="0">
                <a:solidFill>
                  <a:schemeClr val="tx1"/>
                </a:solidFill>
                <a:latin typeface="Noto Serif KR" panose="02020400000000000000" pitchFamily="18" charset="-128"/>
                <a:ea typeface="Noto Serif KR" panose="02020400000000000000" pitchFamily="18" charset="-128"/>
                <a:cs typeface="Noto Sans ExtraLight" panose="020B0302040504020204" pitchFamily="34" charset="0"/>
              </a:rPr>
              <a:t>Meeting with MARA and NFGA</a:t>
            </a:r>
          </a:p>
        </p:txBody>
      </p:sp>
      <p:sp>
        <p:nvSpPr>
          <p:cNvPr id="53" name="Shape 24472">
            <a:extLst>
              <a:ext uri="{FF2B5EF4-FFF2-40B4-BE49-F238E27FC236}">
                <a16:creationId xmlns:a16="http://schemas.microsoft.com/office/drawing/2014/main" id="{AE612BCF-BB71-4C14-A1EA-B0A3413F70B1}"/>
              </a:ext>
            </a:extLst>
          </p:cNvPr>
          <p:cNvSpPr/>
          <p:nvPr/>
        </p:nvSpPr>
        <p:spPr>
          <a:xfrm flipH="1" flipV="1">
            <a:off x="6876454" y="1328646"/>
            <a:ext cx="991681"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54" name="TextBox 58">
            <a:extLst>
              <a:ext uri="{FF2B5EF4-FFF2-40B4-BE49-F238E27FC236}">
                <a16:creationId xmlns:a16="http://schemas.microsoft.com/office/drawing/2014/main" id="{1D4C25DD-1E35-4799-827E-65D11A690FEB}"/>
              </a:ext>
            </a:extLst>
          </p:cNvPr>
          <p:cNvSpPr txBox="1"/>
          <p:nvPr/>
        </p:nvSpPr>
        <p:spPr>
          <a:xfrm>
            <a:off x="7929081" y="1049005"/>
            <a:ext cx="2200860" cy="307777"/>
          </a:xfrm>
          <a:prstGeom prst="rect">
            <a:avLst/>
          </a:prstGeom>
          <a:noFill/>
        </p:spPr>
        <p:txBody>
          <a:bodyPr wrap="none" rtlCol="0" anchor="ctr" anchorCtr="0">
            <a:spAutoFit/>
          </a:bodyPr>
          <a:lstStyle/>
          <a:p>
            <a:pPr algn="r"/>
            <a:r>
              <a:rPr lang="en-US" sz="1400" b="1" dirty="0">
                <a:solidFill>
                  <a:schemeClr val="tx2"/>
                </a:solidFill>
                <a:latin typeface="Noto Serif KR" panose="02020400000000000000" pitchFamily="18" charset="-128"/>
                <a:ea typeface="Noto Serif KR" panose="02020400000000000000" pitchFamily="18" charset="-128"/>
                <a:cs typeface="Poppins" pitchFamily="2" charset="77"/>
              </a:rPr>
              <a:t>New mission to China </a:t>
            </a:r>
          </a:p>
        </p:txBody>
      </p:sp>
      <p:sp>
        <p:nvSpPr>
          <p:cNvPr id="62" name="Shape 24464">
            <a:extLst>
              <a:ext uri="{FF2B5EF4-FFF2-40B4-BE49-F238E27FC236}">
                <a16:creationId xmlns:a16="http://schemas.microsoft.com/office/drawing/2014/main" id="{70180C05-E731-45F4-B23C-400763A8D2DE}"/>
              </a:ext>
            </a:extLst>
          </p:cNvPr>
          <p:cNvSpPr/>
          <p:nvPr/>
        </p:nvSpPr>
        <p:spPr>
          <a:xfrm>
            <a:off x="4857638" y="5786940"/>
            <a:ext cx="318356" cy="0"/>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64" name="Shape 24464">
            <a:extLst>
              <a:ext uri="{FF2B5EF4-FFF2-40B4-BE49-F238E27FC236}">
                <a16:creationId xmlns:a16="http://schemas.microsoft.com/office/drawing/2014/main" id="{70180C05-E731-45F4-B23C-400763A8D2DE}"/>
              </a:ext>
            </a:extLst>
          </p:cNvPr>
          <p:cNvSpPr/>
          <p:nvPr/>
        </p:nvSpPr>
        <p:spPr>
          <a:xfrm rot="5400000" flipV="1">
            <a:off x="4811387" y="5789947"/>
            <a:ext cx="729216" cy="1"/>
          </a:xfrm>
          <a:prstGeom prst="line">
            <a:avLst/>
          </a:prstGeom>
          <a:noFill/>
          <a:ln w="63500" cap="flat">
            <a:solidFill>
              <a:srgbClr val="E5E5E5"/>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Tree>
    <p:extLst>
      <p:ext uri="{BB962C8B-B14F-4D97-AF65-F5344CB8AC3E}">
        <p14:creationId xmlns:p14="http://schemas.microsoft.com/office/powerpoint/2010/main" val="1583960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112CE-334A-4654-911F-A2FF9D1A1B45}"/>
              </a:ext>
            </a:extLst>
          </p:cNvPr>
          <p:cNvSpPr>
            <a:spLocks noGrp="1"/>
          </p:cNvSpPr>
          <p:nvPr>
            <p:ph type="title"/>
          </p:nvPr>
        </p:nvSpPr>
        <p:spPr>
          <a:xfrm>
            <a:off x="503238" y="256999"/>
            <a:ext cx="9678988" cy="553998"/>
          </a:xfrm>
        </p:spPr>
        <p:txBody>
          <a:bodyPr/>
          <a:lstStyle/>
          <a:p>
            <a:r>
              <a:rPr lang="de-DE" sz="4000" dirty="0"/>
              <a:t>Why </a:t>
            </a:r>
            <a:r>
              <a:rPr lang="de-DE" sz="4000" dirty="0" err="1"/>
              <a:t>Protect</a:t>
            </a:r>
            <a:r>
              <a:rPr lang="de-DE" sz="4000" dirty="0"/>
              <a:t> </a:t>
            </a:r>
            <a:r>
              <a:rPr lang="de-DE" sz="4000" dirty="0" err="1"/>
              <a:t>Intellectual</a:t>
            </a:r>
            <a:r>
              <a:rPr lang="de-DE" sz="4000" dirty="0"/>
              <a:t> Property?</a:t>
            </a:r>
            <a:endParaRPr lang="en-GB" sz="4000" dirty="0"/>
          </a:p>
        </p:txBody>
      </p:sp>
      <p:sp>
        <p:nvSpPr>
          <p:cNvPr id="44" name="TextBox 43">
            <a:extLst>
              <a:ext uri="{FF2B5EF4-FFF2-40B4-BE49-F238E27FC236}">
                <a16:creationId xmlns:a16="http://schemas.microsoft.com/office/drawing/2014/main" id="{1C28E501-DD72-664B-A394-DAAFD5D8CA64}"/>
              </a:ext>
            </a:extLst>
          </p:cNvPr>
          <p:cNvSpPr txBox="1"/>
          <p:nvPr/>
        </p:nvSpPr>
        <p:spPr>
          <a:xfrm>
            <a:off x="7709581" y="3500682"/>
            <a:ext cx="4949768" cy="581057"/>
          </a:xfrm>
          <a:prstGeom prst="rect">
            <a:avLst/>
          </a:prstGeom>
          <a:noFill/>
        </p:spPr>
        <p:txBody>
          <a:bodyPr wrap="square" rtlCol="0" anchor="ctr" anchorCtr="0">
            <a:spAutoFit/>
          </a:bodyPr>
          <a:lstStyle/>
          <a:p>
            <a:r>
              <a:rPr lang="en-US" sz="1600" b="1" dirty="0">
                <a:solidFill>
                  <a:schemeClr val="accent1">
                    <a:lumMod val="75000"/>
                  </a:schemeClr>
                </a:solidFill>
                <a:latin typeface="Noto Serif KR" panose="02020400000000000000" pitchFamily="18" charset="-128"/>
                <a:ea typeface="Noto Serif KR" panose="02020400000000000000" pitchFamily="18" charset="-128"/>
                <a:cs typeface="Poppins" pitchFamily="2" charset="77"/>
              </a:rPr>
              <a:t>TRIPS AGREEMENT</a:t>
            </a:r>
          </a:p>
          <a:p>
            <a:endParaRPr lang="en-US" sz="1588" b="1" dirty="0">
              <a:solidFill>
                <a:schemeClr val="accent6"/>
              </a:solidFill>
              <a:latin typeface="Noto Serif KR" panose="02020400000000000000" pitchFamily="18" charset="-128"/>
              <a:ea typeface="Noto Serif KR" panose="02020400000000000000" pitchFamily="18" charset="-128"/>
            </a:endParaRPr>
          </a:p>
        </p:txBody>
      </p:sp>
      <p:sp>
        <p:nvSpPr>
          <p:cNvPr id="45" name="Subtitle 2">
            <a:extLst>
              <a:ext uri="{FF2B5EF4-FFF2-40B4-BE49-F238E27FC236}">
                <a16:creationId xmlns:a16="http://schemas.microsoft.com/office/drawing/2014/main" id="{E4AE5A04-B5BC-1E45-BF31-B819FB82B940}"/>
              </a:ext>
            </a:extLst>
          </p:cNvPr>
          <p:cNvSpPr txBox="1">
            <a:spLocks/>
          </p:cNvSpPr>
          <p:nvPr/>
        </p:nvSpPr>
        <p:spPr>
          <a:xfrm>
            <a:off x="7809020" y="3986780"/>
            <a:ext cx="3774496" cy="1769352"/>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de-DE" sz="1600" dirty="0">
                <a:solidFill>
                  <a:schemeClr val="tx1"/>
                </a:solidFill>
                <a:latin typeface="Noto Serif KR" panose="02020400000000000000" pitchFamily="18" charset="-128"/>
                <a:ea typeface="Noto Serif KR" panose="02020400000000000000" pitchFamily="18" charset="-128"/>
              </a:rPr>
              <a:t>The </a:t>
            </a:r>
            <a:r>
              <a:rPr lang="de-DE" sz="1600" dirty="0" err="1">
                <a:solidFill>
                  <a:schemeClr val="tx1"/>
                </a:solidFill>
                <a:latin typeface="Noto Serif KR" panose="02020400000000000000" pitchFamily="18" charset="-128"/>
                <a:ea typeface="Noto Serif KR" panose="02020400000000000000" pitchFamily="18" charset="-128"/>
              </a:rPr>
              <a:t>core</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idea</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of</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the</a:t>
            </a:r>
            <a:r>
              <a:rPr lang="de-DE" sz="1600" dirty="0">
                <a:solidFill>
                  <a:schemeClr val="tx1"/>
                </a:solidFill>
                <a:latin typeface="Noto Serif KR" panose="02020400000000000000" pitchFamily="18" charset="-128"/>
                <a:ea typeface="Noto Serif KR" panose="02020400000000000000" pitchFamily="18" charset="-128"/>
              </a:rPr>
              <a:t> TRIPs Agreement </a:t>
            </a:r>
            <a:r>
              <a:rPr lang="de-DE" sz="1600" dirty="0" err="1">
                <a:solidFill>
                  <a:schemeClr val="tx1"/>
                </a:solidFill>
                <a:latin typeface="Noto Serif KR" panose="02020400000000000000" pitchFamily="18" charset="-128"/>
                <a:ea typeface="Noto Serif KR" panose="02020400000000000000" pitchFamily="18" charset="-128"/>
              </a:rPr>
              <a:t>is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that</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industrialized</a:t>
            </a:r>
            <a:r>
              <a:rPr lang="de-DE" sz="1600" dirty="0">
                <a:solidFill>
                  <a:schemeClr val="tx1"/>
                </a:solidFill>
                <a:latin typeface="Noto Serif KR" panose="02020400000000000000" pitchFamily="18" charset="-128"/>
                <a:ea typeface="Noto Serif KR" panose="02020400000000000000" pitchFamily="18" charset="-128"/>
              </a:rPr>
              <a:t> countries open </a:t>
            </a:r>
            <a:r>
              <a:rPr lang="de-DE" sz="1600" dirty="0" err="1">
                <a:solidFill>
                  <a:schemeClr val="tx1"/>
                </a:solidFill>
                <a:latin typeface="Noto Serif KR" panose="02020400000000000000" pitchFamily="18" charset="-128"/>
                <a:ea typeface="Noto Serif KR" panose="02020400000000000000" pitchFamily="18" charset="-128"/>
              </a:rPr>
              <a:t>their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markets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for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products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from</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developing</a:t>
            </a:r>
            <a:r>
              <a:rPr lang="de-DE" sz="1600" dirty="0">
                <a:solidFill>
                  <a:schemeClr val="tx1"/>
                </a:solidFill>
                <a:latin typeface="Noto Serif KR" panose="02020400000000000000" pitchFamily="18" charset="-128"/>
                <a:ea typeface="Noto Serif KR" panose="02020400000000000000" pitchFamily="18" charset="-128"/>
              </a:rPr>
              <a:t> and </a:t>
            </a:r>
            <a:r>
              <a:rPr lang="de-DE" sz="1600" dirty="0" err="1">
                <a:solidFill>
                  <a:schemeClr val="tx1"/>
                </a:solidFill>
                <a:latin typeface="Noto Serif KR" panose="02020400000000000000" pitchFamily="18" charset="-128"/>
                <a:ea typeface="Noto Serif KR" panose="02020400000000000000" pitchFamily="18" charset="-128"/>
              </a:rPr>
              <a:t>newly</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industrialized</a:t>
            </a:r>
            <a:r>
              <a:rPr lang="de-DE" sz="1600" dirty="0">
                <a:solidFill>
                  <a:schemeClr val="tx1"/>
                </a:solidFill>
                <a:latin typeface="Noto Serif KR" panose="02020400000000000000" pitchFamily="18" charset="-128"/>
                <a:ea typeface="Noto Serif KR" panose="02020400000000000000" pitchFamily="18" charset="-128"/>
              </a:rPr>
              <a:t> countries </a:t>
            </a:r>
            <a:r>
              <a:rPr lang="de-DE" sz="1600" dirty="0" err="1">
                <a:solidFill>
                  <a:schemeClr val="tx1"/>
                </a:solidFill>
                <a:latin typeface="Noto Serif KR" panose="02020400000000000000" pitchFamily="18" charset="-128"/>
                <a:ea typeface="Noto Serif KR" panose="02020400000000000000" pitchFamily="18" charset="-128"/>
              </a:rPr>
              <a:t>and</a:t>
            </a:r>
            <a:r>
              <a:rPr lang="de-DE" sz="1600" dirty="0">
                <a:solidFill>
                  <a:schemeClr val="tx1"/>
                </a:solidFill>
                <a:latin typeface="Noto Serif KR" panose="02020400000000000000" pitchFamily="18" charset="-128"/>
                <a:ea typeface="Noto Serif KR" panose="02020400000000000000" pitchFamily="18" charset="-128"/>
              </a:rPr>
              <a:t>, in </a:t>
            </a:r>
            <a:r>
              <a:rPr lang="de-DE" sz="1600" dirty="0" err="1">
                <a:solidFill>
                  <a:schemeClr val="tx1"/>
                </a:solidFill>
                <a:latin typeface="Noto Serif KR" panose="02020400000000000000" pitchFamily="18" charset="-128"/>
                <a:ea typeface="Noto Serif KR" panose="02020400000000000000" pitchFamily="18" charset="-128"/>
              </a:rPr>
              <a:t>return</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the</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latter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provide</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for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effective</a:t>
            </a:r>
            <a:r>
              <a:rPr lang="de-DE" sz="1600" dirty="0">
                <a:solidFill>
                  <a:schemeClr val="tx1"/>
                </a:solidFill>
                <a:latin typeface="Noto Serif KR" panose="02020400000000000000" pitchFamily="18" charset="-128"/>
                <a:ea typeface="Noto Serif KR" panose="02020400000000000000" pitchFamily="18" charset="-128"/>
              </a:rPr>
              <a:t> IP </a:t>
            </a:r>
            <a:r>
              <a:rPr lang="de-DE" sz="1600" dirty="0" err="1">
                <a:solidFill>
                  <a:schemeClr val="tx1"/>
                </a:solidFill>
                <a:latin typeface="Noto Serif KR" panose="02020400000000000000" pitchFamily="18" charset="-128"/>
                <a:ea typeface="Noto Serif KR" panose="02020400000000000000" pitchFamily="18" charset="-128"/>
              </a:rPr>
              <a:t>protection</a:t>
            </a:r>
            <a:r>
              <a:rPr lang="de-DE" sz="1600" dirty="0">
                <a:solidFill>
                  <a:schemeClr val="tx1"/>
                </a:solidFill>
                <a:latin typeface="Noto Serif KR" panose="02020400000000000000" pitchFamily="18" charset="-128"/>
                <a:ea typeface="Noto Serif KR" panose="02020400000000000000" pitchFamily="18" charset="-128"/>
              </a:rPr>
              <a:t>.</a:t>
            </a:r>
            <a:endParaRPr lang="en-US" sz="1600" dirty="0">
              <a:solidFill>
                <a:schemeClr val="tx1"/>
              </a:solidFill>
              <a:latin typeface="Noto Serif KR" panose="02020400000000000000" pitchFamily="18" charset="-128"/>
              <a:ea typeface="Noto Serif KR" panose="02020400000000000000" pitchFamily="18" charset="-128"/>
            </a:endParaRPr>
          </a:p>
        </p:txBody>
      </p:sp>
      <p:sp>
        <p:nvSpPr>
          <p:cNvPr id="46" name="TextBox 45">
            <a:extLst>
              <a:ext uri="{FF2B5EF4-FFF2-40B4-BE49-F238E27FC236}">
                <a16:creationId xmlns:a16="http://schemas.microsoft.com/office/drawing/2014/main" id="{7307A47A-9D16-1D42-92B7-6C3974AE745B}"/>
              </a:ext>
            </a:extLst>
          </p:cNvPr>
          <p:cNvSpPr txBox="1"/>
          <p:nvPr/>
        </p:nvSpPr>
        <p:spPr>
          <a:xfrm>
            <a:off x="3948175" y="1274883"/>
            <a:ext cx="3652510" cy="336695"/>
          </a:xfrm>
          <a:prstGeom prst="rect">
            <a:avLst/>
          </a:prstGeom>
          <a:noFill/>
        </p:spPr>
        <p:txBody>
          <a:bodyPr wrap="square" rtlCol="0" anchor="ctr" anchorCtr="0">
            <a:spAutoFit/>
          </a:bodyPr>
          <a:lstStyle/>
          <a:p>
            <a:pPr algn="ctr"/>
            <a:r>
              <a:rPr lang="en-US" sz="1600" b="1" dirty="0">
                <a:solidFill>
                  <a:srgbClr val="7C6992"/>
                </a:solidFill>
                <a:latin typeface="Noto Serif KR" panose="02020400000000000000" pitchFamily="18" charset="-128"/>
                <a:ea typeface="Noto Serif KR" panose="02020400000000000000" pitchFamily="18" charset="-128"/>
                <a:cs typeface="Poppins" pitchFamily="2" charset="77"/>
              </a:rPr>
              <a:t>MORAL OBLIGATION</a:t>
            </a:r>
          </a:p>
        </p:txBody>
      </p:sp>
      <p:sp>
        <p:nvSpPr>
          <p:cNvPr id="47" name="Subtitle 2">
            <a:extLst>
              <a:ext uri="{FF2B5EF4-FFF2-40B4-BE49-F238E27FC236}">
                <a16:creationId xmlns:a16="http://schemas.microsoft.com/office/drawing/2014/main" id="{A084AAE5-43FB-3A43-8772-7D23740915DF}"/>
              </a:ext>
            </a:extLst>
          </p:cNvPr>
          <p:cNvSpPr txBox="1">
            <a:spLocks/>
          </p:cNvSpPr>
          <p:nvPr/>
        </p:nvSpPr>
        <p:spPr>
          <a:xfrm>
            <a:off x="2971525" y="1742398"/>
            <a:ext cx="5839130" cy="1030688"/>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Article 27 (2) of the</a:t>
            </a:r>
            <a:r>
              <a:rPr lang="en-GB"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 Universal Declaration of Human Rights: “Everyone has the right to the protection of the moral and material interests resulting from any scientific, literary or artistic production of which he is the author.”</a:t>
            </a:r>
          </a:p>
        </p:txBody>
      </p:sp>
      <p:sp>
        <p:nvSpPr>
          <p:cNvPr id="48" name="TextBox 47">
            <a:extLst>
              <a:ext uri="{FF2B5EF4-FFF2-40B4-BE49-F238E27FC236}">
                <a16:creationId xmlns:a16="http://schemas.microsoft.com/office/drawing/2014/main" id="{7516C0D8-A00D-7C48-9FD8-2E2118F6433C}"/>
              </a:ext>
            </a:extLst>
          </p:cNvPr>
          <p:cNvSpPr txBox="1"/>
          <p:nvPr/>
        </p:nvSpPr>
        <p:spPr>
          <a:xfrm>
            <a:off x="503238" y="3475282"/>
            <a:ext cx="4165403" cy="581057"/>
          </a:xfrm>
          <a:prstGeom prst="rect">
            <a:avLst/>
          </a:prstGeom>
          <a:noFill/>
        </p:spPr>
        <p:txBody>
          <a:bodyPr wrap="square" rtlCol="0" anchor="ctr" anchorCtr="0">
            <a:spAutoFit/>
          </a:bodyPr>
          <a:lstStyle/>
          <a:p>
            <a:r>
              <a:rPr lang="en-US" sz="1600" b="1" dirty="0">
                <a:solidFill>
                  <a:schemeClr val="accent6"/>
                </a:solidFill>
                <a:latin typeface="Noto Serif KR" panose="02020400000000000000" pitchFamily="18" charset="-128"/>
                <a:ea typeface="Noto Serif KR" panose="02020400000000000000" pitchFamily="18" charset="-128"/>
              </a:rPr>
              <a:t>INCENTIVE &amp; REWARD FOR INNOVATION</a:t>
            </a:r>
            <a:endParaRPr lang="en-US" sz="1600" b="1" dirty="0">
              <a:solidFill>
                <a:schemeClr val="accent2"/>
              </a:solidFill>
              <a:latin typeface="Noto Serif KR" panose="02020400000000000000" pitchFamily="18" charset="-128"/>
              <a:ea typeface="Noto Serif KR" panose="02020400000000000000" pitchFamily="18" charset="-128"/>
              <a:cs typeface="Poppins" pitchFamily="2" charset="77"/>
            </a:endParaRPr>
          </a:p>
        </p:txBody>
      </p:sp>
      <p:sp>
        <p:nvSpPr>
          <p:cNvPr id="49" name="Subtitle 2">
            <a:extLst>
              <a:ext uri="{FF2B5EF4-FFF2-40B4-BE49-F238E27FC236}">
                <a16:creationId xmlns:a16="http://schemas.microsoft.com/office/drawing/2014/main" id="{6A2E26DF-C4E9-7140-984D-E01B223BCE84}"/>
              </a:ext>
            </a:extLst>
          </p:cNvPr>
          <p:cNvSpPr txBox="1">
            <a:spLocks/>
          </p:cNvSpPr>
          <p:nvPr/>
        </p:nvSpPr>
        <p:spPr>
          <a:xfrm>
            <a:off x="524041" y="4151880"/>
            <a:ext cx="3679625" cy="1523130"/>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de-DE" sz="1600" dirty="0">
                <a:solidFill>
                  <a:schemeClr val="tx1"/>
                </a:solidFill>
                <a:latin typeface="Noto Serif KR" panose="02020400000000000000" pitchFamily="18" charset="-128"/>
                <a:ea typeface="Noto Serif KR" panose="02020400000000000000" pitchFamily="18" charset="-128"/>
              </a:rPr>
              <a:t>Society </a:t>
            </a:r>
            <a:r>
              <a:rPr lang="de-DE" sz="1600" dirty="0" err="1">
                <a:solidFill>
                  <a:schemeClr val="tx1"/>
                </a:solidFill>
                <a:latin typeface="Noto Serif KR" panose="02020400000000000000" pitchFamily="18" charset="-128"/>
                <a:ea typeface="Noto Serif KR" panose="02020400000000000000" pitchFamily="18" charset="-128"/>
              </a:rPr>
              <a:t>benefits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from</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the</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results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of</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innovation</a:t>
            </a:r>
            <a:endParaRPr lang="de-DE" sz="1600" dirty="0">
              <a:solidFill>
                <a:schemeClr val="tx1"/>
              </a:solidFill>
              <a:latin typeface="Noto Serif KR" panose="02020400000000000000" pitchFamily="18" charset="-128"/>
              <a:ea typeface="Noto Serif KR" panose="02020400000000000000" pitchFamily="18" charset="-128"/>
            </a:endParaRPr>
          </a:p>
          <a:p>
            <a:pPr algn="l">
              <a:lnSpc>
                <a:spcPct val="100000"/>
              </a:lnSpc>
              <a:spcBef>
                <a:spcPts val="0"/>
              </a:spcBef>
            </a:pPr>
            <a:endParaRPr lang="de-DE" sz="1600" dirty="0">
              <a:solidFill>
                <a:schemeClr val="tx1"/>
              </a:solidFill>
              <a:latin typeface="Noto Serif KR" panose="02020400000000000000" pitchFamily="18" charset="-128"/>
              <a:ea typeface="Noto Serif KR" panose="02020400000000000000" pitchFamily="18" charset="-128"/>
            </a:endParaRPr>
          </a:p>
          <a:p>
            <a:pPr algn="l">
              <a:lnSpc>
                <a:spcPct val="100000"/>
              </a:lnSpc>
              <a:spcBef>
                <a:spcPts val="0"/>
              </a:spcBef>
            </a:pPr>
            <a:r>
              <a:rPr lang="de-DE" sz="1600" dirty="0">
                <a:solidFill>
                  <a:schemeClr val="tx1"/>
                </a:solidFill>
                <a:latin typeface="Noto Serif KR" panose="02020400000000000000" pitchFamily="18" charset="-128"/>
                <a:ea typeface="Noto Serif KR" panose="02020400000000000000" pitchFamily="18" charset="-128"/>
              </a:rPr>
              <a:t>IP </a:t>
            </a:r>
            <a:r>
              <a:rPr lang="de-DE" sz="1600" dirty="0" err="1">
                <a:solidFill>
                  <a:schemeClr val="tx1"/>
                </a:solidFill>
                <a:latin typeface="Noto Serif KR" panose="02020400000000000000" pitchFamily="18" charset="-128"/>
                <a:ea typeface="Noto Serif KR" panose="02020400000000000000" pitchFamily="18" charset="-128"/>
              </a:rPr>
              <a:t>Protection</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provides</a:t>
            </a:r>
            <a:r>
              <a:rPr lang="de-DE" sz="1600" dirty="0">
                <a:solidFill>
                  <a:schemeClr val="tx1"/>
                </a:solidFill>
                <a:latin typeface="Noto Serif KR" panose="02020400000000000000" pitchFamily="18" charset="-128"/>
                <a:ea typeface="Noto Serif KR" panose="02020400000000000000" pitchFamily="18" charset="-128"/>
              </a:rPr>
              <a:t> an </a:t>
            </a:r>
            <a:r>
              <a:rPr lang="de-DE" sz="1600" dirty="0" err="1">
                <a:solidFill>
                  <a:schemeClr val="tx1"/>
                </a:solidFill>
                <a:latin typeface="Noto Serif KR" panose="02020400000000000000" pitchFamily="18" charset="-128"/>
                <a:ea typeface="Noto Serif KR" panose="02020400000000000000" pitchFamily="18" charset="-128"/>
              </a:rPr>
              <a:t>incentive</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to</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inventors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and</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grants</a:t>
            </a:r>
            <a:r>
              <a:rPr lang="de-DE" sz="1600" dirty="0">
                <a:solidFill>
                  <a:schemeClr val="tx1"/>
                </a:solidFill>
                <a:latin typeface="Noto Serif KR" panose="02020400000000000000" pitchFamily="18" charset="-128"/>
                <a:ea typeface="Noto Serif KR" panose="02020400000000000000" pitchFamily="18" charset="-128"/>
              </a:rPr>
              <a:t> a </a:t>
            </a:r>
            <a:r>
              <a:rPr lang="de-DE" sz="1600" dirty="0" err="1">
                <a:solidFill>
                  <a:schemeClr val="tx1"/>
                </a:solidFill>
                <a:latin typeface="Noto Serif KR" panose="02020400000000000000" pitchFamily="18" charset="-128"/>
                <a:ea typeface="Noto Serif KR" panose="02020400000000000000" pitchFamily="18" charset="-128"/>
              </a:rPr>
              <a:t>reward</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for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their</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activity</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and</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its</a:t>
            </a:r>
            <a:r>
              <a:rPr lang="de-DE" sz="1600" dirty="0">
                <a:solidFill>
                  <a:schemeClr val="tx1"/>
                </a:solidFill>
                <a:latin typeface="Noto Serif KR" panose="02020400000000000000" pitchFamily="18" charset="-128"/>
                <a:ea typeface="Noto Serif KR" panose="02020400000000000000" pitchFamily="18" charset="-128"/>
              </a:rPr>
              <a:t> </a:t>
            </a:r>
            <a:r>
              <a:rPr lang="de-DE" sz="1600" dirty="0" err="1">
                <a:solidFill>
                  <a:schemeClr val="tx1"/>
                </a:solidFill>
                <a:latin typeface="Noto Serif KR" panose="02020400000000000000" pitchFamily="18" charset="-128"/>
                <a:ea typeface="Noto Serif KR" panose="02020400000000000000" pitchFamily="18" charset="-128"/>
              </a:rPr>
              <a:t>results</a:t>
            </a:r>
            <a:r>
              <a:rPr lang="de-DE" sz="1600" dirty="0">
                <a:solidFill>
                  <a:schemeClr val="tx1"/>
                </a:solidFill>
                <a:latin typeface="Noto Serif KR" panose="02020400000000000000" pitchFamily="18" charset="-128"/>
                <a:ea typeface="Noto Serif KR" panose="02020400000000000000" pitchFamily="18" charset="-128"/>
              </a:rPr>
              <a:t>.</a:t>
            </a:r>
            <a:endParaRPr lang="en-US" sz="1600" dirty="0">
              <a:solidFill>
                <a:schemeClr val="tx1"/>
              </a:solidFill>
              <a:latin typeface="Noto Serif KR" panose="02020400000000000000" pitchFamily="18" charset="-128"/>
              <a:ea typeface="Noto Serif KR" panose="02020400000000000000" pitchFamily="18" charset="-128"/>
            </a:endParaRPr>
          </a:p>
        </p:txBody>
      </p:sp>
      <p:sp>
        <p:nvSpPr>
          <p:cNvPr id="31" name="TextBox 45">
            <a:extLst>
              <a:ext uri="{FF2B5EF4-FFF2-40B4-BE49-F238E27FC236}">
                <a16:creationId xmlns:a16="http://schemas.microsoft.com/office/drawing/2014/main" id="{04C0F7DB-0E87-4E15-8E43-0AFFBFF764D1}"/>
              </a:ext>
            </a:extLst>
          </p:cNvPr>
          <p:cNvSpPr txBox="1"/>
          <p:nvPr/>
        </p:nvSpPr>
        <p:spPr>
          <a:xfrm>
            <a:off x="4317280" y="4279570"/>
            <a:ext cx="3126860" cy="461665"/>
          </a:xfrm>
          <a:prstGeom prst="rect">
            <a:avLst/>
          </a:prstGeom>
          <a:noFill/>
        </p:spPr>
        <p:txBody>
          <a:bodyPr wrap="square" rtlCol="0" anchor="ctr" anchorCtr="0">
            <a:spAutoFit/>
          </a:bodyPr>
          <a:lstStyle/>
          <a:p>
            <a:pPr algn="ctr"/>
            <a:r>
              <a:rPr lang="en-US" sz="2400" b="1" dirty="0">
                <a:solidFill>
                  <a:srgbClr val="A9C47F"/>
                </a:solidFill>
                <a:latin typeface="Noto Serif KR" panose="02020400000000000000" pitchFamily="18" charset="-128"/>
                <a:ea typeface="Noto Serif KR" panose="02020400000000000000" pitchFamily="18" charset="-128"/>
                <a:cs typeface="Poppins" pitchFamily="2" charset="77"/>
              </a:rPr>
              <a:t>IP</a:t>
            </a:r>
          </a:p>
        </p:txBody>
      </p:sp>
      <p:grpSp>
        <p:nvGrpSpPr>
          <p:cNvPr id="5" name="Gruppieren 4">
            <a:extLst>
              <a:ext uri="{FF2B5EF4-FFF2-40B4-BE49-F238E27FC236}">
                <a16:creationId xmlns:a16="http://schemas.microsoft.com/office/drawing/2014/main" id="{20690090-8A8D-42AB-8CAC-17ACDFE9CD24}"/>
              </a:ext>
            </a:extLst>
          </p:cNvPr>
          <p:cNvGrpSpPr/>
          <p:nvPr/>
        </p:nvGrpSpPr>
        <p:grpSpPr>
          <a:xfrm>
            <a:off x="4668641" y="2981491"/>
            <a:ext cx="2447776" cy="3296346"/>
            <a:chOff x="4516838" y="2807001"/>
            <a:chExt cx="2808732" cy="3740025"/>
          </a:xfrm>
        </p:grpSpPr>
        <p:sp>
          <p:nvSpPr>
            <p:cNvPr id="16" name="Shape 13249">
              <a:extLst>
                <a:ext uri="{FF2B5EF4-FFF2-40B4-BE49-F238E27FC236}">
                  <a16:creationId xmlns:a16="http://schemas.microsoft.com/office/drawing/2014/main" id="{6B23DF57-1433-4FF4-B8AB-B2D5B38604BD}"/>
                </a:ext>
              </a:extLst>
            </p:cNvPr>
            <p:cNvSpPr/>
            <p:nvPr/>
          </p:nvSpPr>
          <p:spPr>
            <a:xfrm>
              <a:off x="5509227" y="5875033"/>
              <a:ext cx="816823" cy="671993"/>
            </a:xfrm>
            <a:custGeom>
              <a:avLst/>
              <a:gdLst/>
              <a:ahLst/>
              <a:cxnLst>
                <a:cxn ang="0">
                  <a:pos x="wd2" y="hd2"/>
                </a:cxn>
                <a:cxn ang="5400000">
                  <a:pos x="wd2" y="hd2"/>
                </a:cxn>
                <a:cxn ang="10800000">
                  <a:pos x="wd2" y="hd2"/>
                </a:cxn>
                <a:cxn ang="16200000">
                  <a:pos x="wd2" y="hd2"/>
                </a:cxn>
              </a:cxnLst>
              <a:rect l="0" t="0" r="r" b="b"/>
              <a:pathLst>
                <a:path w="21600" h="21600" extrusionOk="0">
                  <a:moveTo>
                    <a:pt x="1762" y="0"/>
                  </a:moveTo>
                  <a:cubicBezTo>
                    <a:pt x="789" y="0"/>
                    <a:pt x="0" y="971"/>
                    <a:pt x="0" y="2173"/>
                  </a:cubicBezTo>
                  <a:cubicBezTo>
                    <a:pt x="0" y="3375"/>
                    <a:pt x="789" y="4346"/>
                    <a:pt x="1762" y="4346"/>
                  </a:cubicBezTo>
                  <a:lnTo>
                    <a:pt x="19844" y="4346"/>
                  </a:lnTo>
                  <a:cubicBezTo>
                    <a:pt x="20816" y="4346"/>
                    <a:pt x="21600" y="3375"/>
                    <a:pt x="21600" y="2173"/>
                  </a:cubicBezTo>
                  <a:cubicBezTo>
                    <a:pt x="21600" y="971"/>
                    <a:pt x="20816" y="0"/>
                    <a:pt x="19844" y="0"/>
                  </a:cubicBezTo>
                  <a:lnTo>
                    <a:pt x="1762" y="0"/>
                  </a:lnTo>
                  <a:close/>
                  <a:moveTo>
                    <a:pt x="1762" y="5941"/>
                  </a:moveTo>
                  <a:cubicBezTo>
                    <a:pt x="789" y="5941"/>
                    <a:pt x="0" y="6911"/>
                    <a:pt x="0" y="8114"/>
                  </a:cubicBezTo>
                  <a:cubicBezTo>
                    <a:pt x="0" y="9316"/>
                    <a:pt x="789" y="10295"/>
                    <a:pt x="1762" y="10295"/>
                  </a:cubicBezTo>
                  <a:lnTo>
                    <a:pt x="19844" y="10295"/>
                  </a:lnTo>
                  <a:cubicBezTo>
                    <a:pt x="20816" y="10295"/>
                    <a:pt x="21600" y="9316"/>
                    <a:pt x="21600" y="8114"/>
                  </a:cubicBezTo>
                  <a:cubicBezTo>
                    <a:pt x="21600" y="6911"/>
                    <a:pt x="20816" y="5941"/>
                    <a:pt x="19844" y="5941"/>
                  </a:cubicBezTo>
                  <a:lnTo>
                    <a:pt x="1762" y="5941"/>
                  </a:lnTo>
                  <a:close/>
                  <a:moveTo>
                    <a:pt x="2935" y="11890"/>
                  </a:moveTo>
                  <a:cubicBezTo>
                    <a:pt x="2935" y="17257"/>
                    <a:pt x="6463" y="21600"/>
                    <a:pt x="10806" y="21600"/>
                  </a:cubicBezTo>
                  <a:cubicBezTo>
                    <a:pt x="15149" y="21600"/>
                    <a:pt x="18665" y="17257"/>
                    <a:pt x="18665" y="11890"/>
                  </a:cubicBezTo>
                  <a:lnTo>
                    <a:pt x="2935" y="11890"/>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17" name="Freeform 40">
              <a:extLst>
                <a:ext uri="{FF2B5EF4-FFF2-40B4-BE49-F238E27FC236}">
                  <a16:creationId xmlns:a16="http://schemas.microsoft.com/office/drawing/2014/main" id="{9D3804FE-08FA-4A6E-A8BA-98EF18890FD3}"/>
                </a:ext>
              </a:extLst>
            </p:cNvPr>
            <p:cNvSpPr/>
            <p:nvPr/>
          </p:nvSpPr>
          <p:spPr>
            <a:xfrm>
              <a:off x="4516838" y="2807001"/>
              <a:ext cx="2808732" cy="1143133"/>
            </a:xfrm>
            <a:custGeom>
              <a:avLst/>
              <a:gdLst>
                <a:gd name="connsiteX0" fmla="*/ 356451 w 7686536"/>
                <a:gd name="connsiteY0" fmla="*/ 2026955 h 3072993"/>
                <a:gd name="connsiteX1" fmla="*/ 476398 w 7686536"/>
                <a:gd name="connsiteY1" fmla="*/ 2067489 h 3072993"/>
                <a:gd name="connsiteX2" fmla="*/ 1267482 w 7686536"/>
                <a:gd name="connsiteY2" fmla="*/ 2523393 h 3072993"/>
                <a:gd name="connsiteX3" fmla="*/ 948958 w 7686536"/>
                <a:gd name="connsiteY3" fmla="*/ 3072993 h 3072993"/>
                <a:gd name="connsiteX4" fmla="*/ 158664 w 7686536"/>
                <a:gd name="connsiteY4" fmla="*/ 2617089 h 3072993"/>
                <a:gd name="connsiteX5" fmla="*/ 42727 w 7686536"/>
                <a:gd name="connsiteY5" fmla="*/ 2183443 h 3072993"/>
                <a:gd name="connsiteX6" fmla="*/ 356451 w 7686536"/>
                <a:gd name="connsiteY6" fmla="*/ 2026955 h 3072993"/>
                <a:gd name="connsiteX7" fmla="*/ 7330084 w 7686536"/>
                <a:gd name="connsiteY7" fmla="*/ 2023006 h 3072993"/>
                <a:gd name="connsiteX8" fmla="*/ 7643808 w 7686536"/>
                <a:gd name="connsiteY8" fmla="*/ 2179495 h 3072993"/>
                <a:gd name="connsiteX9" fmla="*/ 7527871 w 7686536"/>
                <a:gd name="connsiteY9" fmla="*/ 2613143 h 3072993"/>
                <a:gd name="connsiteX10" fmla="*/ 6737576 w 7686536"/>
                <a:gd name="connsiteY10" fmla="*/ 3069047 h 3072993"/>
                <a:gd name="connsiteX11" fmla="*/ 6419052 w 7686536"/>
                <a:gd name="connsiteY11" fmla="*/ 2519446 h 3072993"/>
                <a:gd name="connsiteX12" fmla="*/ 7210136 w 7686536"/>
                <a:gd name="connsiteY12" fmla="*/ 2063541 h 3072993"/>
                <a:gd name="connsiteX13" fmla="*/ 7330084 w 7686536"/>
                <a:gd name="connsiteY13" fmla="*/ 2023006 h 3072993"/>
                <a:gd name="connsiteX14" fmla="*/ 1763069 w 7686536"/>
                <a:gd name="connsiteY14" fmla="*/ 540864 h 3072993"/>
                <a:gd name="connsiteX15" fmla="*/ 2077619 w 7686536"/>
                <a:gd name="connsiteY15" fmla="*/ 697362 h 3072993"/>
                <a:gd name="connsiteX16" fmla="*/ 2548622 w 7686536"/>
                <a:gd name="connsiteY16" fmla="*/ 1513055 h 3072993"/>
                <a:gd name="connsiteX17" fmla="*/ 1986281 w 7686536"/>
                <a:gd name="connsiteY17" fmla="*/ 1808531 h 3072993"/>
                <a:gd name="connsiteX18" fmla="*/ 1528003 w 7686536"/>
                <a:gd name="connsiteY18" fmla="*/ 1015051 h 3072993"/>
                <a:gd name="connsiteX19" fmla="*/ 1643971 w 7686536"/>
                <a:gd name="connsiteY19" fmla="*/ 581428 h 3072993"/>
                <a:gd name="connsiteX20" fmla="*/ 1763069 w 7686536"/>
                <a:gd name="connsiteY20" fmla="*/ 540864 h 3072993"/>
                <a:gd name="connsiteX21" fmla="*/ 5923464 w 7686536"/>
                <a:gd name="connsiteY21" fmla="*/ 536916 h 3072993"/>
                <a:gd name="connsiteX22" fmla="*/ 6042562 w 7686536"/>
                <a:gd name="connsiteY22" fmla="*/ 577480 h 3072993"/>
                <a:gd name="connsiteX23" fmla="*/ 6158530 w 7686536"/>
                <a:gd name="connsiteY23" fmla="*/ 1011103 h 3072993"/>
                <a:gd name="connsiteX24" fmla="*/ 5700252 w 7686536"/>
                <a:gd name="connsiteY24" fmla="*/ 1804583 h 3072993"/>
                <a:gd name="connsiteX25" fmla="*/ 5137911 w 7686536"/>
                <a:gd name="connsiteY25" fmla="*/ 1509107 h 3072993"/>
                <a:gd name="connsiteX26" fmla="*/ 5608915 w 7686536"/>
                <a:gd name="connsiteY26" fmla="*/ 693414 h 3072993"/>
                <a:gd name="connsiteX27" fmla="*/ 5923464 w 7686536"/>
                <a:gd name="connsiteY27" fmla="*/ 536916 h 3072993"/>
                <a:gd name="connsiteX28" fmla="*/ 3843267 w 7686536"/>
                <a:gd name="connsiteY28" fmla="*/ 0 h 3072993"/>
                <a:gd name="connsiteX29" fmla="*/ 4160972 w 7686536"/>
                <a:gd name="connsiteY29" fmla="*/ 316885 h 3072993"/>
                <a:gd name="connsiteX30" fmla="*/ 4160972 w 7686536"/>
                <a:gd name="connsiteY30" fmla="*/ 1297823 h 3072993"/>
                <a:gd name="connsiteX31" fmla="*/ 3525562 w 7686536"/>
                <a:gd name="connsiteY31" fmla="*/ 1295419 h 3072993"/>
                <a:gd name="connsiteX32" fmla="*/ 3525562 w 7686536"/>
                <a:gd name="connsiteY32" fmla="*/ 316885 h 3072993"/>
                <a:gd name="connsiteX33" fmla="*/ 3843267 w 7686536"/>
                <a:gd name="connsiteY33" fmla="*/ 0 h 307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86536" h="3072993">
                  <a:moveTo>
                    <a:pt x="356451" y="2026955"/>
                  </a:moveTo>
                  <a:cubicBezTo>
                    <a:pt x="397406" y="2032065"/>
                    <a:pt x="438360" y="2045576"/>
                    <a:pt x="476398" y="2067489"/>
                  </a:cubicBezTo>
                  <a:cubicBezTo>
                    <a:pt x="476398" y="2067489"/>
                    <a:pt x="1267482" y="2523393"/>
                    <a:pt x="1267482" y="2523393"/>
                  </a:cubicBezTo>
                  <a:cubicBezTo>
                    <a:pt x="1135686" y="2706560"/>
                    <a:pt x="1031111" y="2892577"/>
                    <a:pt x="948958" y="3072993"/>
                  </a:cubicBezTo>
                  <a:lnTo>
                    <a:pt x="158664" y="2617089"/>
                  </a:lnTo>
                  <a:cubicBezTo>
                    <a:pt x="6634" y="2529486"/>
                    <a:pt x="-45016" y="2335313"/>
                    <a:pt x="42727" y="2183443"/>
                  </a:cubicBezTo>
                  <a:cubicBezTo>
                    <a:pt x="108534" y="2069553"/>
                    <a:pt x="233587" y="2011723"/>
                    <a:pt x="356451" y="2026955"/>
                  </a:cubicBezTo>
                  <a:close/>
                  <a:moveTo>
                    <a:pt x="7330084" y="2023006"/>
                  </a:moveTo>
                  <a:cubicBezTo>
                    <a:pt x="7452949" y="2007775"/>
                    <a:pt x="7578001" y="2065605"/>
                    <a:pt x="7643808" y="2179495"/>
                  </a:cubicBezTo>
                  <a:cubicBezTo>
                    <a:pt x="7731551" y="2331365"/>
                    <a:pt x="7679902" y="2525539"/>
                    <a:pt x="7527871" y="2613143"/>
                  </a:cubicBezTo>
                  <a:lnTo>
                    <a:pt x="6737576" y="3069047"/>
                  </a:lnTo>
                  <a:cubicBezTo>
                    <a:pt x="6655423" y="2888631"/>
                    <a:pt x="6550849" y="2702614"/>
                    <a:pt x="6419052" y="2519446"/>
                  </a:cubicBezTo>
                  <a:cubicBezTo>
                    <a:pt x="6419052" y="2519446"/>
                    <a:pt x="7210136" y="2063541"/>
                    <a:pt x="7210136" y="2063541"/>
                  </a:cubicBezTo>
                  <a:cubicBezTo>
                    <a:pt x="7248175" y="2041628"/>
                    <a:pt x="7289129" y="2028117"/>
                    <a:pt x="7330084" y="2023006"/>
                  </a:cubicBezTo>
                  <a:close/>
                  <a:moveTo>
                    <a:pt x="1763069" y="540864"/>
                  </a:moveTo>
                  <a:cubicBezTo>
                    <a:pt x="1885964" y="525659"/>
                    <a:pt x="2011835" y="583448"/>
                    <a:pt x="2077619" y="697362"/>
                  </a:cubicBezTo>
                  <a:cubicBezTo>
                    <a:pt x="2077619" y="697362"/>
                    <a:pt x="2548622" y="1513055"/>
                    <a:pt x="2548622" y="1513055"/>
                  </a:cubicBezTo>
                  <a:cubicBezTo>
                    <a:pt x="2336237" y="1596322"/>
                    <a:pt x="2149457" y="1697527"/>
                    <a:pt x="1986281" y="1808531"/>
                  </a:cubicBezTo>
                  <a:lnTo>
                    <a:pt x="1528003" y="1015051"/>
                  </a:lnTo>
                  <a:cubicBezTo>
                    <a:pt x="1440258" y="863185"/>
                    <a:pt x="1492290" y="669032"/>
                    <a:pt x="1643971" y="581428"/>
                  </a:cubicBezTo>
                  <a:cubicBezTo>
                    <a:pt x="1681943" y="559513"/>
                    <a:pt x="1722121" y="545971"/>
                    <a:pt x="1763069" y="540864"/>
                  </a:cubicBezTo>
                  <a:close/>
                  <a:moveTo>
                    <a:pt x="5923464" y="536916"/>
                  </a:moveTo>
                  <a:cubicBezTo>
                    <a:pt x="5964412" y="542023"/>
                    <a:pt x="6004590" y="555565"/>
                    <a:pt x="6042562" y="577480"/>
                  </a:cubicBezTo>
                  <a:cubicBezTo>
                    <a:pt x="6194244" y="665084"/>
                    <a:pt x="6246275" y="859237"/>
                    <a:pt x="6158530" y="1011103"/>
                  </a:cubicBezTo>
                  <a:lnTo>
                    <a:pt x="5700252" y="1804583"/>
                  </a:lnTo>
                  <a:cubicBezTo>
                    <a:pt x="5537076" y="1693579"/>
                    <a:pt x="5350296" y="1592374"/>
                    <a:pt x="5137911" y="1509107"/>
                  </a:cubicBezTo>
                  <a:cubicBezTo>
                    <a:pt x="5137911" y="1509107"/>
                    <a:pt x="5608915" y="693414"/>
                    <a:pt x="5608915" y="693414"/>
                  </a:cubicBezTo>
                  <a:cubicBezTo>
                    <a:pt x="5674698" y="579500"/>
                    <a:pt x="5800569" y="521711"/>
                    <a:pt x="5923464" y="536916"/>
                  </a:cubicBezTo>
                  <a:close/>
                  <a:moveTo>
                    <a:pt x="3843267" y="0"/>
                  </a:moveTo>
                  <a:cubicBezTo>
                    <a:pt x="4018740" y="0"/>
                    <a:pt x="4160972" y="141679"/>
                    <a:pt x="4160972" y="316885"/>
                  </a:cubicBezTo>
                  <a:lnTo>
                    <a:pt x="4160972" y="1297823"/>
                  </a:lnTo>
                  <a:cubicBezTo>
                    <a:pt x="4079575" y="1291093"/>
                    <a:pt x="3602547" y="1289471"/>
                    <a:pt x="3525562" y="1295419"/>
                  </a:cubicBezTo>
                  <a:lnTo>
                    <a:pt x="3525562" y="316885"/>
                  </a:lnTo>
                  <a:cubicBezTo>
                    <a:pt x="3525562" y="141679"/>
                    <a:pt x="3668206" y="0"/>
                    <a:pt x="3843267" y="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18" name="Shape 13256">
              <a:extLst>
                <a:ext uri="{FF2B5EF4-FFF2-40B4-BE49-F238E27FC236}">
                  <a16:creationId xmlns:a16="http://schemas.microsoft.com/office/drawing/2014/main" id="{FD0ED332-987A-4034-AFA2-181AEACDC97B}"/>
                </a:ext>
              </a:extLst>
            </p:cNvPr>
            <p:cNvSpPr/>
            <p:nvPr/>
          </p:nvSpPr>
          <p:spPr>
            <a:xfrm>
              <a:off x="6406809" y="3728812"/>
              <a:ext cx="530339" cy="909520"/>
            </a:xfrm>
            <a:custGeom>
              <a:avLst/>
              <a:gdLst/>
              <a:ahLst/>
              <a:cxnLst>
                <a:cxn ang="0">
                  <a:pos x="wd2" y="hd2"/>
                </a:cxn>
                <a:cxn ang="5400000">
                  <a:pos x="wd2" y="hd2"/>
                </a:cxn>
                <a:cxn ang="10800000">
                  <a:pos x="wd2" y="hd2"/>
                </a:cxn>
                <a:cxn ang="16200000">
                  <a:pos x="wd2" y="hd2"/>
                </a:cxn>
              </a:cxnLst>
              <a:rect l="0" t="0" r="r" b="b"/>
              <a:pathLst>
                <a:path w="21401" h="21600" extrusionOk="0">
                  <a:moveTo>
                    <a:pt x="10125" y="0"/>
                  </a:moveTo>
                  <a:lnTo>
                    <a:pt x="0" y="6090"/>
                  </a:lnTo>
                  <a:cubicBezTo>
                    <a:pt x="4008" y="9017"/>
                    <a:pt x="5986" y="12572"/>
                    <a:pt x="6559" y="15375"/>
                  </a:cubicBezTo>
                  <a:cubicBezTo>
                    <a:pt x="7006" y="17563"/>
                    <a:pt x="6336" y="19728"/>
                    <a:pt x="5359" y="21600"/>
                  </a:cubicBezTo>
                  <a:lnTo>
                    <a:pt x="20163" y="21600"/>
                  </a:lnTo>
                  <a:cubicBezTo>
                    <a:pt x="21045" y="19698"/>
                    <a:pt x="21600" y="17654"/>
                    <a:pt x="21334" y="15549"/>
                  </a:cubicBezTo>
                  <a:cubicBezTo>
                    <a:pt x="20771" y="11089"/>
                    <a:pt x="17630" y="4829"/>
                    <a:pt x="10125" y="0"/>
                  </a:cubicBezTo>
                  <a:close/>
                </a:path>
              </a:pathLst>
            </a:custGeom>
            <a:solidFill>
              <a:schemeClr val="bg2">
                <a:lumMod val="75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19" name="Shape 13259">
              <a:extLst>
                <a:ext uri="{FF2B5EF4-FFF2-40B4-BE49-F238E27FC236}">
                  <a16:creationId xmlns:a16="http://schemas.microsoft.com/office/drawing/2014/main" id="{E2E8D6D2-4DB2-4ACA-BBEA-6AFF018F392C}"/>
                </a:ext>
              </a:extLst>
            </p:cNvPr>
            <p:cNvSpPr/>
            <p:nvPr/>
          </p:nvSpPr>
          <p:spPr>
            <a:xfrm flipH="1">
              <a:off x="5172604" y="3427281"/>
              <a:ext cx="742526" cy="563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chemeClr val="bg2">
                <a:lumMod val="60000"/>
                <a:lumOff val="40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0" name="Shape 13262">
              <a:extLst>
                <a:ext uri="{FF2B5EF4-FFF2-40B4-BE49-F238E27FC236}">
                  <a16:creationId xmlns:a16="http://schemas.microsoft.com/office/drawing/2014/main" id="{B5F805F3-7D11-47BB-9FCA-538F2F2DEECC}"/>
                </a:ext>
              </a:extLst>
            </p:cNvPr>
            <p:cNvSpPr/>
            <p:nvPr/>
          </p:nvSpPr>
          <p:spPr>
            <a:xfrm flipH="1">
              <a:off x="4894373" y="3428368"/>
              <a:ext cx="891317" cy="1209967"/>
            </a:xfrm>
            <a:custGeom>
              <a:avLst/>
              <a:gdLst/>
              <a:ahLst/>
              <a:cxnLst>
                <a:cxn ang="0">
                  <a:pos x="wd2" y="hd2"/>
                </a:cxn>
                <a:cxn ang="5400000">
                  <a:pos x="wd2" y="hd2"/>
                </a:cxn>
                <a:cxn ang="10800000">
                  <a:pos x="wd2" y="hd2"/>
                </a:cxn>
                <a:cxn ang="16200000">
                  <a:pos x="wd2" y="hd2"/>
                </a:cxn>
              </a:cxnLst>
              <a:rect l="0" t="0" r="r" b="b"/>
              <a:pathLst>
                <a:path w="21484" h="21600" extrusionOk="0">
                  <a:moveTo>
                    <a:pt x="0" y="0"/>
                  </a:moveTo>
                  <a:cubicBezTo>
                    <a:pt x="426" y="33"/>
                    <a:pt x="821" y="89"/>
                    <a:pt x="1231" y="135"/>
                  </a:cubicBezTo>
                  <a:cubicBezTo>
                    <a:pt x="820" y="89"/>
                    <a:pt x="426" y="33"/>
                    <a:pt x="0" y="0"/>
                  </a:cubicBezTo>
                  <a:close/>
                  <a:moveTo>
                    <a:pt x="2899" y="342"/>
                  </a:moveTo>
                  <a:cubicBezTo>
                    <a:pt x="3354" y="415"/>
                    <a:pt x="3779" y="511"/>
                    <a:pt x="4214" y="599"/>
                  </a:cubicBezTo>
                  <a:cubicBezTo>
                    <a:pt x="3779" y="511"/>
                    <a:pt x="3355" y="414"/>
                    <a:pt x="2899" y="342"/>
                  </a:cubicBezTo>
                  <a:close/>
                  <a:moveTo>
                    <a:pt x="5473" y="865"/>
                  </a:moveTo>
                  <a:cubicBezTo>
                    <a:pt x="5975" y="989"/>
                    <a:pt x="6450" y="1134"/>
                    <a:pt x="6923" y="1279"/>
                  </a:cubicBezTo>
                  <a:cubicBezTo>
                    <a:pt x="6449" y="1134"/>
                    <a:pt x="5976" y="989"/>
                    <a:pt x="5473" y="865"/>
                  </a:cubicBezTo>
                  <a:close/>
                  <a:moveTo>
                    <a:pt x="7779" y="1544"/>
                  </a:moveTo>
                  <a:cubicBezTo>
                    <a:pt x="8296" y="1721"/>
                    <a:pt x="8792" y="1910"/>
                    <a:pt x="9273" y="2110"/>
                  </a:cubicBezTo>
                  <a:cubicBezTo>
                    <a:pt x="8791" y="1911"/>
                    <a:pt x="8297" y="1721"/>
                    <a:pt x="7779" y="1544"/>
                  </a:cubicBezTo>
                  <a:close/>
                  <a:moveTo>
                    <a:pt x="9889" y="2367"/>
                  </a:moveTo>
                  <a:cubicBezTo>
                    <a:pt x="10382" y="2588"/>
                    <a:pt x="10855" y="2821"/>
                    <a:pt x="11311" y="3063"/>
                  </a:cubicBezTo>
                  <a:cubicBezTo>
                    <a:pt x="10854" y="2821"/>
                    <a:pt x="10383" y="2587"/>
                    <a:pt x="9889" y="2367"/>
                  </a:cubicBezTo>
                  <a:close/>
                  <a:moveTo>
                    <a:pt x="11781" y="3317"/>
                  </a:moveTo>
                  <a:cubicBezTo>
                    <a:pt x="12254" y="3583"/>
                    <a:pt x="12708" y="3860"/>
                    <a:pt x="13141" y="4148"/>
                  </a:cubicBezTo>
                  <a:cubicBezTo>
                    <a:pt x="12707" y="3860"/>
                    <a:pt x="12256" y="3583"/>
                    <a:pt x="11781" y="3317"/>
                  </a:cubicBezTo>
                  <a:close/>
                  <a:moveTo>
                    <a:pt x="13404" y="4325"/>
                  </a:moveTo>
                  <a:cubicBezTo>
                    <a:pt x="13888" y="4657"/>
                    <a:pt x="14352" y="5000"/>
                    <a:pt x="14786" y="5355"/>
                  </a:cubicBezTo>
                  <a:cubicBezTo>
                    <a:pt x="14352" y="5000"/>
                    <a:pt x="13889" y="4658"/>
                    <a:pt x="13404" y="4325"/>
                  </a:cubicBezTo>
                  <a:close/>
                  <a:moveTo>
                    <a:pt x="14786" y="5355"/>
                  </a:moveTo>
                  <a:lnTo>
                    <a:pt x="8703" y="9941"/>
                  </a:lnTo>
                  <a:cubicBezTo>
                    <a:pt x="11097" y="12141"/>
                    <a:pt x="12278" y="14814"/>
                    <a:pt x="12620" y="16920"/>
                  </a:cubicBezTo>
                  <a:cubicBezTo>
                    <a:pt x="12887" y="18565"/>
                    <a:pt x="12487" y="20192"/>
                    <a:pt x="11904" y="21600"/>
                  </a:cubicBezTo>
                  <a:lnTo>
                    <a:pt x="20746" y="21600"/>
                  </a:lnTo>
                  <a:cubicBezTo>
                    <a:pt x="21272" y="20170"/>
                    <a:pt x="21600" y="18634"/>
                    <a:pt x="21446" y="17051"/>
                  </a:cubicBezTo>
                  <a:cubicBezTo>
                    <a:pt x="21104" y="13723"/>
                    <a:pt x="19254" y="9007"/>
                    <a:pt x="14786" y="5355"/>
                  </a:cubicBezTo>
                  <a:close/>
                  <a:moveTo>
                    <a:pt x="2373" y="6536"/>
                  </a:moveTo>
                  <a:cubicBezTo>
                    <a:pt x="2513" y="6575"/>
                    <a:pt x="2639" y="6626"/>
                    <a:pt x="2776" y="6667"/>
                  </a:cubicBezTo>
                  <a:cubicBezTo>
                    <a:pt x="2639" y="6626"/>
                    <a:pt x="2513" y="6575"/>
                    <a:pt x="2373" y="6536"/>
                  </a:cubicBezTo>
                  <a:close/>
                  <a:moveTo>
                    <a:pt x="5294" y="7633"/>
                  </a:moveTo>
                  <a:cubicBezTo>
                    <a:pt x="5407" y="7688"/>
                    <a:pt x="5509" y="7749"/>
                    <a:pt x="5619" y="7806"/>
                  </a:cubicBezTo>
                  <a:cubicBezTo>
                    <a:pt x="5509" y="7749"/>
                    <a:pt x="5407" y="7688"/>
                    <a:pt x="5294" y="7633"/>
                  </a:cubicBezTo>
                  <a:close/>
                </a:path>
              </a:pathLst>
            </a:custGeom>
            <a:solidFill>
              <a:schemeClr val="bg2">
                <a:lumMod val="40000"/>
                <a:lumOff val="60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1" name="Shape 13265">
              <a:extLst>
                <a:ext uri="{FF2B5EF4-FFF2-40B4-BE49-F238E27FC236}">
                  <a16:creationId xmlns:a16="http://schemas.microsoft.com/office/drawing/2014/main" id="{E28C3BEB-FB99-47A8-A5DF-154E13FF61BF}"/>
                </a:ext>
              </a:extLst>
            </p:cNvPr>
            <p:cNvSpPr/>
            <p:nvPr/>
          </p:nvSpPr>
          <p:spPr>
            <a:xfrm>
              <a:off x="5916056" y="3431615"/>
              <a:ext cx="742526" cy="563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rgbClr val="A9C47F"/>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2" name="Shape 13268">
              <a:extLst>
                <a:ext uri="{FF2B5EF4-FFF2-40B4-BE49-F238E27FC236}">
                  <a16:creationId xmlns:a16="http://schemas.microsoft.com/office/drawing/2014/main" id="{86E94562-94C3-4C40-9ABA-B6EC4C8795C8}"/>
                </a:ext>
              </a:extLst>
            </p:cNvPr>
            <p:cNvSpPr/>
            <p:nvPr/>
          </p:nvSpPr>
          <p:spPr>
            <a:xfrm>
              <a:off x="4894372" y="4365904"/>
              <a:ext cx="612876" cy="912616"/>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chemeClr val="tx2">
                <a:lumMod val="60000"/>
                <a:lumOff val="40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3" name="Shape 13271">
              <a:extLst>
                <a:ext uri="{FF2B5EF4-FFF2-40B4-BE49-F238E27FC236}">
                  <a16:creationId xmlns:a16="http://schemas.microsoft.com/office/drawing/2014/main" id="{792147E1-DF56-4C48-9D52-269EBE18B940}"/>
                </a:ext>
              </a:extLst>
            </p:cNvPr>
            <p:cNvSpPr/>
            <p:nvPr/>
          </p:nvSpPr>
          <p:spPr>
            <a:xfrm>
              <a:off x="5287627" y="4817845"/>
              <a:ext cx="638276" cy="1018745"/>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8F7EA3"/>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4" name="Shape 13274">
              <a:extLst>
                <a:ext uri="{FF2B5EF4-FFF2-40B4-BE49-F238E27FC236}">
                  <a16:creationId xmlns:a16="http://schemas.microsoft.com/office/drawing/2014/main" id="{2373B6EB-240B-4886-80D7-53E5ED5A95F6}"/>
                </a:ext>
              </a:extLst>
            </p:cNvPr>
            <p:cNvSpPr/>
            <p:nvPr/>
          </p:nvSpPr>
          <p:spPr>
            <a:xfrm flipH="1">
              <a:off x="5905414" y="4817845"/>
              <a:ext cx="638276" cy="1018745"/>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7C6992"/>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sp>
          <p:nvSpPr>
            <p:cNvPr id="25" name="Shape 13277">
              <a:extLst>
                <a:ext uri="{FF2B5EF4-FFF2-40B4-BE49-F238E27FC236}">
                  <a16:creationId xmlns:a16="http://schemas.microsoft.com/office/drawing/2014/main" id="{1CA34870-EB50-4AA5-864A-A920FADEC52C}"/>
                </a:ext>
              </a:extLst>
            </p:cNvPr>
            <p:cNvSpPr/>
            <p:nvPr/>
          </p:nvSpPr>
          <p:spPr>
            <a:xfrm flipH="1">
              <a:off x="6324100" y="4365904"/>
              <a:ext cx="612876" cy="912616"/>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chemeClr val="tx2">
                <a:lumMod val="75000"/>
              </a:schemeClr>
            </a:solidFill>
            <a:ln w="12700" cap="flat">
              <a:noFill/>
              <a:miter lim="400000"/>
            </a:ln>
            <a:effectLst/>
          </p:spPr>
          <p:txBody>
            <a:bodyPr wrap="square" lIns="0" tIns="0" rIns="0" bIns="0" numCol="1" anchor="ctr">
              <a:noAutofit/>
            </a:bodyPr>
            <a:lstStyle/>
            <a:p>
              <a:endParaRPr sz="2512" dirty="0">
                <a:latin typeface="Lato Light" panose="020F0502020204030203" pitchFamily="34" charset="0"/>
              </a:endParaRPr>
            </a:p>
          </p:txBody>
        </p:sp>
      </p:grpSp>
    </p:spTree>
    <p:extLst>
      <p:ext uri="{BB962C8B-B14F-4D97-AF65-F5344CB8AC3E}">
        <p14:creationId xmlns:p14="http://schemas.microsoft.com/office/powerpoint/2010/main" val="172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112CE-334A-4654-911F-A2FF9D1A1B45}"/>
              </a:ext>
            </a:extLst>
          </p:cNvPr>
          <p:cNvSpPr>
            <a:spLocks noGrp="1"/>
          </p:cNvSpPr>
          <p:nvPr>
            <p:ph type="title"/>
          </p:nvPr>
        </p:nvSpPr>
        <p:spPr>
          <a:xfrm>
            <a:off x="503238" y="256999"/>
            <a:ext cx="9678988" cy="553998"/>
          </a:xfrm>
        </p:spPr>
        <p:txBody>
          <a:bodyPr/>
          <a:lstStyle/>
          <a:p>
            <a:r>
              <a:rPr lang="de-DE" sz="4000" dirty="0" err="1"/>
              <a:t>Why</a:t>
            </a:r>
            <a:r>
              <a:rPr lang="de-DE" sz="4000" dirty="0"/>
              <a:t> </a:t>
            </a:r>
            <a:r>
              <a:rPr lang="de-DE" sz="4000" dirty="0" err="1"/>
              <a:t>Protect</a:t>
            </a:r>
            <a:r>
              <a:rPr lang="de-DE" sz="4000" dirty="0"/>
              <a:t> Plant </a:t>
            </a:r>
            <a:r>
              <a:rPr lang="de-DE" sz="4000" dirty="0" err="1"/>
              <a:t>Innovations</a:t>
            </a:r>
            <a:r>
              <a:rPr lang="de-DE" sz="4000" dirty="0"/>
              <a:t>?</a:t>
            </a:r>
            <a:endParaRPr lang="en-GB" sz="4000" dirty="0"/>
          </a:p>
        </p:txBody>
      </p:sp>
      <p:sp>
        <p:nvSpPr>
          <p:cNvPr id="41" name="TextBox 40">
            <a:extLst>
              <a:ext uri="{FF2B5EF4-FFF2-40B4-BE49-F238E27FC236}">
                <a16:creationId xmlns:a16="http://schemas.microsoft.com/office/drawing/2014/main" id="{5044E170-A23D-7944-B627-FF8E86D7CEA7}"/>
              </a:ext>
            </a:extLst>
          </p:cNvPr>
          <p:cNvSpPr txBox="1"/>
          <p:nvPr/>
        </p:nvSpPr>
        <p:spPr>
          <a:xfrm>
            <a:off x="7239657" y="1685676"/>
            <a:ext cx="4283709" cy="336695"/>
          </a:xfrm>
          <a:prstGeom prst="rect">
            <a:avLst/>
          </a:prstGeom>
          <a:noFill/>
        </p:spPr>
        <p:txBody>
          <a:bodyPr wrap="square" rtlCol="0" anchor="ctr" anchorCtr="0">
            <a:spAutoFit/>
          </a:bodyPr>
          <a:lstStyle/>
          <a:p>
            <a:r>
              <a:rPr lang="en-US" sz="1600" b="1" dirty="0">
                <a:solidFill>
                  <a:schemeClr val="accent2">
                    <a:lumMod val="75000"/>
                  </a:schemeClr>
                </a:solidFill>
                <a:latin typeface="Noto Serif KR" panose="02020400000000000000" pitchFamily="18" charset="-128"/>
                <a:ea typeface="Noto Serif KR" panose="02020400000000000000" pitchFamily="18" charset="-128"/>
                <a:cs typeface="Poppins" pitchFamily="2" charset="77"/>
              </a:rPr>
              <a:t>TIME &amp; COST CONSUMING</a:t>
            </a:r>
          </a:p>
        </p:txBody>
      </p:sp>
      <p:sp>
        <p:nvSpPr>
          <p:cNvPr id="42" name="Subtitle 2">
            <a:extLst>
              <a:ext uri="{FF2B5EF4-FFF2-40B4-BE49-F238E27FC236}">
                <a16:creationId xmlns:a16="http://schemas.microsoft.com/office/drawing/2014/main" id="{6FF85422-BFF2-7343-8144-EE50EA0364ED}"/>
              </a:ext>
            </a:extLst>
          </p:cNvPr>
          <p:cNvSpPr txBox="1">
            <a:spLocks/>
          </p:cNvSpPr>
          <p:nvPr/>
        </p:nvSpPr>
        <p:spPr>
          <a:xfrm>
            <a:off x="7239657" y="2020862"/>
            <a:ext cx="3992763" cy="1030688"/>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600">
                <a:solidFill>
                  <a:schemeClr val="tx1"/>
                </a:solidFill>
                <a:latin typeface="Noto Serif KR" panose="02020400000000000000" pitchFamily="18" charset="-128"/>
                <a:ea typeface="Noto Serif KR" panose="02020400000000000000" pitchFamily="18" charset="-128"/>
              </a:rPr>
              <a:t>Development of plant novelties require considerable investments by breeders:</a:t>
            </a:r>
          </a:p>
          <a:p>
            <a:pPr algn="l">
              <a:lnSpc>
                <a:spcPct val="100000"/>
              </a:lnSpc>
              <a:spcBef>
                <a:spcPts val="0"/>
              </a:spcBef>
            </a:pPr>
            <a:r>
              <a:rPr lang="en-US" sz="1600">
                <a:solidFill>
                  <a:schemeClr val="tx1"/>
                </a:solidFill>
                <a:latin typeface="Noto Serif KR" panose="02020400000000000000" pitchFamily="18" charset="-128"/>
                <a:ea typeface="Noto Serif KR" panose="02020400000000000000" pitchFamily="18" charset="-128"/>
              </a:rPr>
              <a:t>New rose variety ≈ 5 years</a:t>
            </a:r>
          </a:p>
          <a:p>
            <a:pPr algn="l">
              <a:lnSpc>
                <a:spcPct val="100000"/>
              </a:lnSpc>
              <a:spcBef>
                <a:spcPts val="0"/>
              </a:spcBef>
            </a:pPr>
            <a:r>
              <a:rPr lang="en-US" sz="1600">
                <a:solidFill>
                  <a:schemeClr val="tx1"/>
                </a:solidFill>
                <a:latin typeface="Noto Serif KR" panose="02020400000000000000" pitchFamily="18" charset="-128"/>
                <a:ea typeface="Noto Serif KR" panose="02020400000000000000" pitchFamily="18" charset="-128"/>
              </a:rPr>
              <a:t>New apple variety ≈ 20 years</a:t>
            </a:r>
          </a:p>
        </p:txBody>
      </p:sp>
      <p:sp>
        <p:nvSpPr>
          <p:cNvPr id="44" name="TextBox 43">
            <a:extLst>
              <a:ext uri="{FF2B5EF4-FFF2-40B4-BE49-F238E27FC236}">
                <a16:creationId xmlns:a16="http://schemas.microsoft.com/office/drawing/2014/main" id="{1C28E501-DD72-664B-A394-DAAFD5D8CA64}"/>
              </a:ext>
            </a:extLst>
          </p:cNvPr>
          <p:cNvSpPr txBox="1"/>
          <p:nvPr/>
        </p:nvSpPr>
        <p:spPr>
          <a:xfrm>
            <a:off x="7239656" y="3534702"/>
            <a:ext cx="4949768" cy="336695"/>
          </a:xfrm>
          <a:prstGeom prst="rect">
            <a:avLst/>
          </a:prstGeom>
          <a:noFill/>
        </p:spPr>
        <p:txBody>
          <a:bodyPr wrap="square" rtlCol="0" anchor="ctr" anchorCtr="0">
            <a:spAutoFit/>
          </a:bodyPr>
          <a:lstStyle/>
          <a:p>
            <a:r>
              <a:rPr lang="en-US" sz="1600" b="1" dirty="0">
                <a:solidFill>
                  <a:schemeClr val="accent6"/>
                </a:solidFill>
                <a:latin typeface="Noto Serif KR" panose="02020400000000000000" pitchFamily="18" charset="-128"/>
                <a:ea typeface="Noto Serif KR" panose="02020400000000000000" pitchFamily="18" charset="-128"/>
              </a:rPr>
              <a:t>RESULTS CAN BE EASILY PROPAGATED</a:t>
            </a:r>
          </a:p>
        </p:txBody>
      </p:sp>
      <p:sp>
        <p:nvSpPr>
          <p:cNvPr id="45" name="Subtitle 2">
            <a:extLst>
              <a:ext uri="{FF2B5EF4-FFF2-40B4-BE49-F238E27FC236}">
                <a16:creationId xmlns:a16="http://schemas.microsoft.com/office/drawing/2014/main" id="{E4AE5A04-B5BC-1E45-BF31-B819FB82B940}"/>
              </a:ext>
            </a:extLst>
          </p:cNvPr>
          <p:cNvSpPr txBox="1">
            <a:spLocks/>
          </p:cNvSpPr>
          <p:nvPr/>
        </p:nvSpPr>
        <p:spPr>
          <a:xfrm>
            <a:off x="7239657" y="3883152"/>
            <a:ext cx="4546875" cy="1030688"/>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GB" sz="1600">
                <a:solidFill>
                  <a:schemeClr val="tx1"/>
                </a:solidFill>
                <a:latin typeface="Noto Serif KR" panose="02020400000000000000" pitchFamily="18" charset="-128"/>
                <a:ea typeface="Noto Serif KR" panose="02020400000000000000" pitchFamily="18" charset="-128"/>
              </a:rPr>
              <a:t>The ease with which the asexually reproduced ornamentals &amp; fruits can be propagated makes such varieties especially vulnerable to unauthorized production</a:t>
            </a:r>
            <a:endParaRPr lang="en-US" sz="1600">
              <a:solidFill>
                <a:schemeClr val="tx1"/>
              </a:solidFill>
              <a:latin typeface="Noto Serif KR" panose="02020400000000000000" pitchFamily="18" charset="-128"/>
              <a:ea typeface="Noto Serif KR" panose="02020400000000000000" pitchFamily="18" charset="-128"/>
            </a:endParaRPr>
          </a:p>
        </p:txBody>
      </p:sp>
      <p:sp>
        <p:nvSpPr>
          <p:cNvPr id="46" name="TextBox 45">
            <a:extLst>
              <a:ext uri="{FF2B5EF4-FFF2-40B4-BE49-F238E27FC236}">
                <a16:creationId xmlns:a16="http://schemas.microsoft.com/office/drawing/2014/main" id="{7307A47A-9D16-1D42-92B7-6C3974AE745B}"/>
              </a:ext>
            </a:extLst>
          </p:cNvPr>
          <p:cNvSpPr txBox="1"/>
          <p:nvPr/>
        </p:nvSpPr>
        <p:spPr>
          <a:xfrm>
            <a:off x="372718" y="1685676"/>
            <a:ext cx="4144122" cy="336695"/>
          </a:xfrm>
          <a:prstGeom prst="rect">
            <a:avLst/>
          </a:prstGeom>
          <a:noFill/>
        </p:spPr>
        <p:txBody>
          <a:bodyPr wrap="square" rtlCol="0" anchor="ctr" anchorCtr="0">
            <a:spAutoFit/>
          </a:bodyPr>
          <a:lstStyle/>
          <a:p>
            <a:r>
              <a:rPr lang="en-US" sz="1600" b="1" dirty="0">
                <a:solidFill>
                  <a:srgbClr val="7C6992"/>
                </a:solidFill>
                <a:latin typeface="Noto Serif KR" panose="02020400000000000000" pitchFamily="18" charset="-128"/>
                <a:ea typeface="Noto Serif KR" panose="02020400000000000000" pitchFamily="18" charset="-128"/>
                <a:cs typeface="Poppins" pitchFamily="2" charset="77"/>
              </a:rPr>
              <a:t>BENEFITS THE ENTIRE VALUE CHAIN</a:t>
            </a:r>
          </a:p>
        </p:txBody>
      </p:sp>
      <p:sp>
        <p:nvSpPr>
          <p:cNvPr id="47" name="Subtitle 2">
            <a:extLst>
              <a:ext uri="{FF2B5EF4-FFF2-40B4-BE49-F238E27FC236}">
                <a16:creationId xmlns:a16="http://schemas.microsoft.com/office/drawing/2014/main" id="{A084AAE5-43FB-3A43-8772-7D23740915DF}"/>
              </a:ext>
            </a:extLst>
          </p:cNvPr>
          <p:cNvSpPr txBox="1">
            <a:spLocks/>
          </p:cNvSpPr>
          <p:nvPr/>
        </p:nvSpPr>
        <p:spPr>
          <a:xfrm>
            <a:off x="776005" y="2020862"/>
            <a:ext cx="3740833" cy="1030688"/>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Innovative plant varieties with improved traits help increase profits across the entire horticultural </a:t>
            </a:r>
            <a:br>
              <a:rPr lang="en-US"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br>
            <a:r>
              <a:rPr lang="en-US" sz="1600" dirty="0">
                <a:solidFill>
                  <a:schemeClr val="tx1"/>
                </a:solidFill>
                <a:latin typeface="Noto Serif KR" panose="02020400000000000000" pitchFamily="18" charset="-128"/>
                <a:ea typeface="Noto Serif KR" panose="02020400000000000000" pitchFamily="18" charset="-128"/>
                <a:cs typeface="Mukta ExtraLight" panose="020B0000000000000000" pitchFamily="34" charset="77"/>
              </a:rPr>
              <a:t>value chain</a:t>
            </a:r>
          </a:p>
        </p:txBody>
      </p:sp>
      <p:sp>
        <p:nvSpPr>
          <p:cNvPr id="48" name="TextBox 47">
            <a:extLst>
              <a:ext uri="{FF2B5EF4-FFF2-40B4-BE49-F238E27FC236}">
                <a16:creationId xmlns:a16="http://schemas.microsoft.com/office/drawing/2014/main" id="{7516C0D8-A00D-7C48-9FD8-2E2118F6433C}"/>
              </a:ext>
            </a:extLst>
          </p:cNvPr>
          <p:cNvSpPr txBox="1"/>
          <p:nvPr/>
        </p:nvSpPr>
        <p:spPr>
          <a:xfrm>
            <a:off x="971234" y="3534702"/>
            <a:ext cx="3545606" cy="581057"/>
          </a:xfrm>
          <a:prstGeom prst="rect">
            <a:avLst/>
          </a:prstGeom>
          <a:noFill/>
        </p:spPr>
        <p:txBody>
          <a:bodyPr wrap="square" rtlCol="0" anchor="ctr" anchorCtr="0">
            <a:spAutoFit/>
          </a:bodyPr>
          <a:lstStyle/>
          <a:p>
            <a:pPr algn="r"/>
            <a:r>
              <a:rPr lang="en-US" sz="1600" b="1" dirty="0">
                <a:solidFill>
                  <a:schemeClr val="accent1">
                    <a:lumMod val="75000"/>
                  </a:schemeClr>
                </a:solidFill>
                <a:latin typeface="Noto Serif KR" panose="02020400000000000000" pitchFamily="18" charset="-128"/>
                <a:ea typeface="Noto Serif KR" panose="02020400000000000000" pitchFamily="18" charset="-128"/>
                <a:cs typeface="Poppins" pitchFamily="2" charset="77"/>
              </a:rPr>
              <a:t>BENEFITS THE SOCIETY</a:t>
            </a:r>
          </a:p>
          <a:p>
            <a:pPr algn="r"/>
            <a:endParaRPr lang="en-US" sz="1588" b="1" dirty="0">
              <a:solidFill>
                <a:schemeClr val="accent2"/>
              </a:solidFill>
              <a:latin typeface="Noto Serif KR" panose="02020400000000000000" pitchFamily="18" charset="-128"/>
              <a:ea typeface="Noto Serif KR" panose="02020400000000000000" pitchFamily="18" charset="-128"/>
              <a:cs typeface="Poppins" pitchFamily="2" charset="77"/>
            </a:endParaRPr>
          </a:p>
        </p:txBody>
      </p:sp>
      <p:sp>
        <p:nvSpPr>
          <p:cNvPr id="49" name="Subtitle 2">
            <a:extLst>
              <a:ext uri="{FF2B5EF4-FFF2-40B4-BE49-F238E27FC236}">
                <a16:creationId xmlns:a16="http://schemas.microsoft.com/office/drawing/2014/main" id="{6A2E26DF-C4E9-7140-984D-E01B223BCE84}"/>
              </a:ext>
            </a:extLst>
          </p:cNvPr>
          <p:cNvSpPr txBox="1">
            <a:spLocks/>
          </p:cNvSpPr>
          <p:nvPr/>
        </p:nvSpPr>
        <p:spPr>
          <a:xfrm>
            <a:off x="776005" y="3883152"/>
            <a:ext cx="3740834" cy="1030688"/>
          </a:xfrm>
          <a:prstGeom prst="rect">
            <a:avLst/>
          </a:prstGeom>
        </p:spPr>
        <p:txBody>
          <a:bodyPr vert="horz" wrap="square" lIns="45360" tIns="22680" rIns="45360" bIns="226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r" defTabSz="457200">
              <a:lnSpc>
                <a:spcPct val="100000"/>
              </a:lnSpc>
              <a:spcBef>
                <a:spcPts val="0"/>
              </a:spcBef>
            </a:pPr>
            <a:r>
              <a:rPr lang="en-US" sz="1600">
                <a:solidFill>
                  <a:srgbClr val="101820"/>
                </a:solidFill>
                <a:latin typeface="Noto Serif KR" panose="02020400000000000000" pitchFamily="18" charset="-128"/>
                <a:ea typeface="Noto Serif KR" panose="02020400000000000000" pitchFamily="18" charset="-128"/>
                <a:cs typeface="Mukta ExtraLight" panose="020B0000000000000000" pitchFamily="34" charset="77"/>
              </a:rPr>
              <a:t>Society as the end-consumer of plant products benefits from the plants’ environmental, aesthetic and nutritional qualities   </a:t>
            </a:r>
          </a:p>
        </p:txBody>
      </p:sp>
      <p:grpSp>
        <p:nvGrpSpPr>
          <p:cNvPr id="4" name="Gruppieren 3">
            <a:extLst>
              <a:ext uri="{FF2B5EF4-FFF2-40B4-BE49-F238E27FC236}">
                <a16:creationId xmlns:a16="http://schemas.microsoft.com/office/drawing/2014/main" id="{F817E60A-052C-48BF-B295-10E4C8592290}"/>
              </a:ext>
            </a:extLst>
          </p:cNvPr>
          <p:cNvGrpSpPr/>
          <p:nvPr/>
        </p:nvGrpSpPr>
        <p:grpSpPr>
          <a:xfrm>
            <a:off x="2389645" y="4203651"/>
            <a:ext cx="5190268" cy="2600374"/>
            <a:chOff x="1457923" y="3331090"/>
            <a:chExt cx="6754196" cy="3472935"/>
          </a:xfrm>
        </p:grpSpPr>
        <p:sp>
          <p:nvSpPr>
            <p:cNvPr id="35" name="Freeform 34">
              <a:extLst>
                <a:ext uri="{FF2B5EF4-FFF2-40B4-BE49-F238E27FC236}">
                  <a16:creationId xmlns:a16="http://schemas.microsoft.com/office/drawing/2014/main" id="{68288007-4889-EC4A-BB64-3C34A4528493}"/>
                </a:ext>
              </a:extLst>
            </p:cNvPr>
            <p:cNvSpPr/>
            <p:nvPr/>
          </p:nvSpPr>
          <p:spPr>
            <a:xfrm>
              <a:off x="2404853" y="4633794"/>
              <a:ext cx="5807266" cy="2170231"/>
            </a:xfrm>
            <a:custGeom>
              <a:avLst/>
              <a:gdLst>
                <a:gd name="connsiteX0" fmla="*/ 4184629 w 11706668"/>
                <a:gd name="connsiteY0" fmla="*/ 595751 h 4374894"/>
                <a:gd name="connsiteX1" fmla="*/ 6344073 w 11706668"/>
                <a:gd name="connsiteY1" fmla="*/ 1585823 h 4374894"/>
                <a:gd name="connsiteX2" fmla="*/ 8745154 w 11706668"/>
                <a:gd name="connsiteY2" fmla="*/ 1583514 h 4374894"/>
                <a:gd name="connsiteX3" fmla="*/ 9155894 w 11706668"/>
                <a:gd name="connsiteY3" fmla="*/ 1776570 h 4374894"/>
                <a:gd name="connsiteX4" fmla="*/ 9278788 w 11706668"/>
                <a:gd name="connsiteY4" fmla="*/ 2114881 h 4374894"/>
                <a:gd name="connsiteX5" fmla="*/ 9178288 w 11706668"/>
                <a:gd name="connsiteY5" fmla="*/ 2427328 h 4374894"/>
                <a:gd name="connsiteX6" fmla="*/ 9018798 w 11706668"/>
                <a:gd name="connsiteY6" fmla="*/ 2572120 h 4374894"/>
                <a:gd name="connsiteX7" fmla="*/ 8748431 w 11706668"/>
                <a:gd name="connsiteY7" fmla="*/ 2646479 h 4374894"/>
                <a:gd name="connsiteX8" fmla="*/ 6081353 w 11706668"/>
                <a:gd name="connsiteY8" fmla="*/ 2654562 h 4374894"/>
                <a:gd name="connsiteX9" fmla="*/ 5978122 w 11706668"/>
                <a:gd name="connsiteY9" fmla="*/ 2752014 h 4374894"/>
                <a:gd name="connsiteX10" fmla="*/ 6063875 w 11706668"/>
                <a:gd name="connsiteY10" fmla="*/ 2834686 h 4374894"/>
                <a:gd name="connsiteX11" fmla="*/ 6143073 w 11706668"/>
                <a:gd name="connsiteY11" fmla="*/ 2834917 h 4374894"/>
                <a:gd name="connsiteX12" fmla="*/ 8749524 w 11706668"/>
                <a:gd name="connsiteY12" fmla="*/ 2833762 h 4374894"/>
                <a:gd name="connsiteX13" fmla="*/ 9129676 w 11706668"/>
                <a:gd name="connsiteY13" fmla="*/ 2699131 h 4374894"/>
                <a:gd name="connsiteX14" fmla="*/ 9562264 w 11706668"/>
                <a:gd name="connsiteY14" fmla="*/ 2307014 h 4374894"/>
                <a:gd name="connsiteX15" fmla="*/ 10702176 w 11706668"/>
                <a:gd name="connsiteY15" fmla="*/ 1382144 h 4374894"/>
                <a:gd name="connsiteX16" fmla="*/ 11450466 w 11706668"/>
                <a:gd name="connsiteY16" fmla="*/ 1453039 h 4374894"/>
                <a:gd name="connsiteX17" fmla="*/ 11381645 w 11706668"/>
                <a:gd name="connsiteY17" fmla="*/ 2200324 h 4374894"/>
                <a:gd name="connsiteX18" fmla="*/ 9565541 w 11706668"/>
                <a:gd name="connsiteY18" fmla="*/ 3704595 h 4374894"/>
                <a:gd name="connsiteX19" fmla="*/ 9075603 w 11706668"/>
                <a:gd name="connsiteY19" fmla="*/ 3860934 h 4374894"/>
                <a:gd name="connsiteX20" fmla="*/ 8757716 w 11706668"/>
                <a:gd name="connsiteY20" fmla="*/ 3874789 h 4374894"/>
                <a:gd name="connsiteX21" fmla="*/ 6032195 w 11706668"/>
                <a:gd name="connsiteY21" fmla="*/ 3876868 h 4374894"/>
                <a:gd name="connsiteX22" fmla="*/ 5978668 w 11706668"/>
                <a:gd name="connsiteY22" fmla="*/ 3874328 h 4374894"/>
                <a:gd name="connsiteX23" fmla="*/ 5926779 w 11706668"/>
                <a:gd name="connsiteY23" fmla="*/ 3866707 h 4374894"/>
                <a:gd name="connsiteX24" fmla="*/ 5229833 w 11706668"/>
                <a:gd name="connsiteY24" fmla="*/ 3717758 h 4374894"/>
                <a:gd name="connsiteX25" fmla="*/ 4175127 w 11706668"/>
                <a:gd name="connsiteY25" fmla="*/ 3158679 h 4374894"/>
                <a:gd name="connsiteX26" fmla="*/ 2725155 w 11706668"/>
                <a:gd name="connsiteY26" fmla="*/ 4374894 h 4374894"/>
                <a:gd name="connsiteX27" fmla="*/ 1242029 w 11706668"/>
                <a:gd name="connsiteY27" fmla="*/ 4374894 h 4374894"/>
                <a:gd name="connsiteX28" fmla="*/ 0 w 11706668"/>
                <a:gd name="connsiteY28" fmla="*/ 3472511 h 4374894"/>
                <a:gd name="connsiteX29" fmla="*/ 2609181 w 11706668"/>
                <a:gd name="connsiteY29" fmla="*/ 1322564 h 4374894"/>
                <a:gd name="connsiteX30" fmla="*/ 3425745 w 11706668"/>
                <a:gd name="connsiteY30" fmla="*/ 767873 h 4374894"/>
                <a:gd name="connsiteX31" fmla="*/ 4184629 w 11706668"/>
                <a:gd name="connsiteY31" fmla="*/ 595751 h 4374894"/>
                <a:gd name="connsiteX32" fmla="*/ 11170131 w 11706668"/>
                <a:gd name="connsiteY32" fmla="*/ 84439 h 4374894"/>
                <a:gd name="connsiteX33" fmla="*/ 11418240 w 11706668"/>
                <a:gd name="connsiteY33" fmla="*/ 143673 h 4374894"/>
                <a:gd name="connsiteX34" fmla="*/ 11505632 w 11706668"/>
                <a:gd name="connsiteY34" fmla="*/ 199788 h 4374894"/>
                <a:gd name="connsiteX35" fmla="*/ 11582099 w 11706668"/>
                <a:gd name="connsiteY35" fmla="*/ 275533 h 4374894"/>
                <a:gd name="connsiteX36" fmla="*/ 11437357 w 11706668"/>
                <a:gd name="connsiteY36" fmla="*/ 1087248 h 4374894"/>
                <a:gd name="connsiteX37" fmla="*/ 11004223 w 11706668"/>
                <a:gd name="connsiteY37" fmla="*/ 999726 h 4374894"/>
                <a:gd name="connsiteX38" fmla="*/ 10586929 w 11706668"/>
                <a:gd name="connsiteY38" fmla="*/ 1171999 h 4374894"/>
                <a:gd name="connsiteX39" fmla="*/ 9522392 w 11706668"/>
                <a:gd name="connsiteY39" fmla="*/ 2053685 h 4374894"/>
                <a:gd name="connsiteX40" fmla="*/ 9522392 w 11706668"/>
                <a:gd name="connsiteY40" fmla="*/ 2052992 h 4374894"/>
                <a:gd name="connsiteX41" fmla="*/ 9522938 w 11706668"/>
                <a:gd name="connsiteY41" fmla="*/ 2052068 h 4374894"/>
                <a:gd name="connsiteX42" fmla="*/ 9464495 w 11706668"/>
                <a:gd name="connsiteY42" fmla="*/ 2099870 h 4374894"/>
                <a:gd name="connsiteX43" fmla="*/ 9299544 w 11706668"/>
                <a:gd name="connsiteY43" fmla="*/ 1657411 h 4374894"/>
                <a:gd name="connsiteX44" fmla="*/ 9198497 w 11706668"/>
                <a:gd name="connsiteY44" fmla="*/ 1558573 h 4374894"/>
                <a:gd name="connsiteX45" fmla="*/ 10833810 w 11706668"/>
                <a:gd name="connsiteY45" fmla="*/ 206254 h 4374894"/>
                <a:gd name="connsiteX46" fmla="*/ 10922840 w 11706668"/>
                <a:gd name="connsiteY46" fmla="*/ 146444 h 4374894"/>
                <a:gd name="connsiteX47" fmla="*/ 11170131 w 11706668"/>
                <a:gd name="connsiteY47" fmla="*/ 84439 h 4374894"/>
                <a:gd name="connsiteX48" fmla="*/ 10042792 w 11706668"/>
                <a:gd name="connsiteY48" fmla="*/ 18601 h 4374894"/>
                <a:gd name="connsiteX49" fmla="*/ 10264127 w 11706668"/>
                <a:gd name="connsiteY49" fmla="*/ 77627 h 4374894"/>
                <a:gd name="connsiteX50" fmla="*/ 10351518 w 11706668"/>
                <a:gd name="connsiteY50" fmla="*/ 134666 h 4374894"/>
                <a:gd name="connsiteX51" fmla="*/ 10427986 w 11706668"/>
                <a:gd name="connsiteY51" fmla="*/ 210411 h 4374894"/>
                <a:gd name="connsiteX52" fmla="*/ 10440002 w 11706668"/>
                <a:gd name="connsiteY52" fmla="*/ 225422 h 4374894"/>
                <a:gd name="connsiteX53" fmla="*/ 8985480 w 11706668"/>
                <a:gd name="connsiteY53" fmla="*/ 1430177 h 4374894"/>
                <a:gd name="connsiteX54" fmla="*/ 8869687 w 11706668"/>
                <a:gd name="connsiteY54" fmla="*/ 1400387 h 4374894"/>
                <a:gd name="connsiteX55" fmla="*/ 8749524 w 11706668"/>
                <a:gd name="connsiteY55" fmla="*/ 1390226 h 4374894"/>
                <a:gd name="connsiteX56" fmla="*/ 8168917 w 11706668"/>
                <a:gd name="connsiteY56" fmla="*/ 1391150 h 4374894"/>
                <a:gd name="connsiteX57" fmla="*/ 9679150 w 11706668"/>
                <a:gd name="connsiteY57" fmla="*/ 140671 h 4374894"/>
                <a:gd name="connsiteX58" fmla="*/ 10042792 w 11706668"/>
                <a:gd name="connsiteY58" fmla="*/ 18601 h 4374894"/>
                <a:gd name="connsiteX59" fmla="*/ 8875743 w 11706668"/>
                <a:gd name="connsiteY59" fmla="*/ 544 h 4374894"/>
                <a:gd name="connsiteX60" fmla="*/ 9096905 w 11706668"/>
                <a:gd name="connsiteY60" fmla="*/ 59615 h 4374894"/>
                <a:gd name="connsiteX61" fmla="*/ 9184842 w 11706668"/>
                <a:gd name="connsiteY61" fmla="*/ 116885 h 4374894"/>
                <a:gd name="connsiteX62" fmla="*/ 9261310 w 11706668"/>
                <a:gd name="connsiteY62" fmla="*/ 192630 h 4374894"/>
                <a:gd name="connsiteX63" fmla="*/ 9273872 w 11706668"/>
                <a:gd name="connsiteY63" fmla="*/ 208102 h 4374894"/>
                <a:gd name="connsiteX64" fmla="*/ 7836829 w 11706668"/>
                <a:gd name="connsiteY64" fmla="*/ 1397847 h 4374894"/>
                <a:gd name="connsiteX65" fmla="*/ 7405880 w 11706668"/>
                <a:gd name="connsiteY65" fmla="*/ 1391381 h 4374894"/>
                <a:gd name="connsiteX66" fmla="*/ 6987493 w 11706668"/>
                <a:gd name="connsiteY66" fmla="*/ 1385608 h 4374894"/>
                <a:gd name="connsiteX67" fmla="*/ 8512474 w 11706668"/>
                <a:gd name="connsiteY67" fmla="*/ 122196 h 4374894"/>
                <a:gd name="connsiteX68" fmla="*/ 8875743 w 11706668"/>
                <a:gd name="connsiteY68" fmla="*/ 544 h 43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706668" h="4374894">
                  <a:moveTo>
                    <a:pt x="4184629" y="595751"/>
                  </a:moveTo>
                  <a:cubicBezTo>
                    <a:pt x="4767166" y="606966"/>
                    <a:pt x="5431959" y="925684"/>
                    <a:pt x="6344073" y="1585823"/>
                  </a:cubicBezTo>
                  <a:lnTo>
                    <a:pt x="8745154" y="1583514"/>
                  </a:lnTo>
                  <a:cubicBezTo>
                    <a:pt x="8910105" y="1583514"/>
                    <a:pt x="9058125" y="1658566"/>
                    <a:pt x="9155894" y="1776570"/>
                  </a:cubicBezTo>
                  <a:cubicBezTo>
                    <a:pt x="9232361" y="1868480"/>
                    <a:pt x="9278788" y="1986715"/>
                    <a:pt x="9278788" y="2114881"/>
                  </a:cubicBezTo>
                  <a:cubicBezTo>
                    <a:pt x="9279334" y="2228729"/>
                    <a:pt x="9243285" y="2337496"/>
                    <a:pt x="9178288" y="2427328"/>
                  </a:cubicBezTo>
                  <a:cubicBezTo>
                    <a:pt x="9135685" y="2485984"/>
                    <a:pt x="9081065" y="2535171"/>
                    <a:pt x="9018798" y="2572120"/>
                  </a:cubicBezTo>
                  <a:cubicBezTo>
                    <a:pt x="8936869" y="2620384"/>
                    <a:pt x="8843469" y="2646017"/>
                    <a:pt x="8748431" y="2646479"/>
                  </a:cubicBezTo>
                  <a:lnTo>
                    <a:pt x="6081353" y="2654562"/>
                  </a:lnTo>
                  <a:cubicBezTo>
                    <a:pt x="6024003" y="2647634"/>
                    <a:pt x="5974299" y="2694512"/>
                    <a:pt x="5978122" y="2752014"/>
                  </a:cubicBezTo>
                  <a:cubicBezTo>
                    <a:pt x="5981399" y="2797506"/>
                    <a:pt x="6018541" y="2833300"/>
                    <a:pt x="6063875" y="2834686"/>
                  </a:cubicBezTo>
                  <a:cubicBezTo>
                    <a:pt x="6090092" y="2834686"/>
                    <a:pt x="6116309" y="2834686"/>
                    <a:pt x="6143073" y="2834917"/>
                  </a:cubicBezTo>
                  <a:cubicBezTo>
                    <a:pt x="7011526" y="2836534"/>
                    <a:pt x="7880525" y="2835840"/>
                    <a:pt x="8749524" y="2833762"/>
                  </a:cubicBezTo>
                  <a:cubicBezTo>
                    <a:pt x="8771371" y="2833531"/>
                    <a:pt x="8954893" y="2814826"/>
                    <a:pt x="9129676" y="2699131"/>
                  </a:cubicBezTo>
                  <a:cubicBezTo>
                    <a:pt x="9262402" y="2611609"/>
                    <a:pt x="9437185" y="2405620"/>
                    <a:pt x="9562264" y="2307014"/>
                  </a:cubicBezTo>
                  <a:cubicBezTo>
                    <a:pt x="10102453" y="1881181"/>
                    <a:pt x="10702176" y="1382144"/>
                    <a:pt x="10702176" y="1382144"/>
                  </a:cubicBezTo>
                  <a:cubicBezTo>
                    <a:pt x="10928302" y="1195322"/>
                    <a:pt x="11263120" y="1227191"/>
                    <a:pt x="11450466" y="1453039"/>
                  </a:cubicBezTo>
                  <a:cubicBezTo>
                    <a:pt x="11637265" y="1678656"/>
                    <a:pt x="11606678" y="2012580"/>
                    <a:pt x="11381645" y="2200324"/>
                  </a:cubicBezTo>
                  <a:lnTo>
                    <a:pt x="9565541" y="3704595"/>
                  </a:lnTo>
                  <a:cubicBezTo>
                    <a:pt x="9450840" y="3799738"/>
                    <a:pt x="9248747" y="3842228"/>
                    <a:pt x="9075603" y="3860934"/>
                  </a:cubicBezTo>
                  <a:cubicBezTo>
                    <a:pt x="8901912" y="3879639"/>
                    <a:pt x="8757716" y="3874789"/>
                    <a:pt x="8757716" y="3874789"/>
                  </a:cubicBezTo>
                  <a:lnTo>
                    <a:pt x="6032195" y="3876868"/>
                  </a:lnTo>
                  <a:cubicBezTo>
                    <a:pt x="6014171" y="3876868"/>
                    <a:pt x="5996147" y="3875944"/>
                    <a:pt x="5978668" y="3874328"/>
                  </a:cubicBezTo>
                  <a:cubicBezTo>
                    <a:pt x="5961190" y="3872480"/>
                    <a:pt x="5943711" y="3869940"/>
                    <a:pt x="5926779" y="3866707"/>
                  </a:cubicBezTo>
                  <a:cubicBezTo>
                    <a:pt x="5789684" y="3849156"/>
                    <a:pt x="5539526" y="3817750"/>
                    <a:pt x="5229833" y="3717758"/>
                  </a:cubicBezTo>
                  <a:cubicBezTo>
                    <a:pt x="4920139" y="3617766"/>
                    <a:pt x="4550910" y="3449649"/>
                    <a:pt x="4175127" y="3158679"/>
                  </a:cubicBezTo>
                  <a:lnTo>
                    <a:pt x="2725155" y="4374894"/>
                  </a:lnTo>
                  <a:lnTo>
                    <a:pt x="1242029" y="4374894"/>
                  </a:lnTo>
                  <a:lnTo>
                    <a:pt x="0" y="3472511"/>
                  </a:lnTo>
                  <a:cubicBezTo>
                    <a:pt x="860806" y="2744855"/>
                    <a:pt x="1731990" y="2029899"/>
                    <a:pt x="2609181" y="1322564"/>
                  </a:cubicBezTo>
                  <a:cubicBezTo>
                    <a:pt x="2889926" y="1096023"/>
                    <a:pt x="3100213" y="924905"/>
                    <a:pt x="3425745" y="767873"/>
                  </a:cubicBezTo>
                  <a:cubicBezTo>
                    <a:pt x="3672046" y="649089"/>
                    <a:pt x="3919840" y="590653"/>
                    <a:pt x="4184629" y="595751"/>
                  </a:cubicBezTo>
                  <a:close/>
                  <a:moveTo>
                    <a:pt x="11170131" y="84439"/>
                  </a:moveTo>
                  <a:cubicBezTo>
                    <a:pt x="11255201" y="84035"/>
                    <a:pt x="11340407" y="103838"/>
                    <a:pt x="11418240" y="143673"/>
                  </a:cubicBezTo>
                  <a:cubicBezTo>
                    <a:pt x="11449373" y="159376"/>
                    <a:pt x="11478322" y="177388"/>
                    <a:pt x="11505632" y="199788"/>
                  </a:cubicBezTo>
                  <a:cubicBezTo>
                    <a:pt x="11532941" y="222419"/>
                    <a:pt x="11558613" y="247591"/>
                    <a:pt x="11582099" y="275533"/>
                  </a:cubicBezTo>
                  <a:cubicBezTo>
                    <a:pt x="11797847" y="532326"/>
                    <a:pt x="11723018" y="917746"/>
                    <a:pt x="11437357" y="1087248"/>
                  </a:cubicBezTo>
                  <a:cubicBezTo>
                    <a:pt x="11304085" y="1016122"/>
                    <a:pt x="11152789" y="986332"/>
                    <a:pt x="11004223" y="999726"/>
                  </a:cubicBezTo>
                  <a:cubicBezTo>
                    <a:pt x="10855658" y="1013120"/>
                    <a:pt x="10709823" y="1069928"/>
                    <a:pt x="10586929" y="1171999"/>
                  </a:cubicBezTo>
                  <a:lnTo>
                    <a:pt x="9522392" y="2053685"/>
                  </a:lnTo>
                  <a:cubicBezTo>
                    <a:pt x="9522392" y="2053454"/>
                    <a:pt x="9522392" y="2053223"/>
                    <a:pt x="9522392" y="2052992"/>
                  </a:cubicBezTo>
                  <a:cubicBezTo>
                    <a:pt x="9522392" y="2052761"/>
                    <a:pt x="9522938" y="2052299"/>
                    <a:pt x="9522938" y="2052068"/>
                  </a:cubicBezTo>
                  <a:lnTo>
                    <a:pt x="9464495" y="2099870"/>
                  </a:lnTo>
                  <a:cubicBezTo>
                    <a:pt x="9460672" y="1937990"/>
                    <a:pt x="9403321" y="1781651"/>
                    <a:pt x="9299544" y="1657411"/>
                  </a:cubicBezTo>
                  <a:cubicBezTo>
                    <a:pt x="9269503" y="1621155"/>
                    <a:pt x="9235092" y="1588132"/>
                    <a:pt x="9198497" y="1558573"/>
                  </a:cubicBezTo>
                  <a:lnTo>
                    <a:pt x="10833810" y="206254"/>
                  </a:lnTo>
                  <a:cubicBezTo>
                    <a:pt x="10861120" y="183162"/>
                    <a:pt x="10891160" y="163071"/>
                    <a:pt x="10922840" y="146444"/>
                  </a:cubicBezTo>
                  <a:cubicBezTo>
                    <a:pt x="11000127" y="105454"/>
                    <a:pt x="11085061" y="84844"/>
                    <a:pt x="11170131" y="84439"/>
                  </a:cubicBezTo>
                  <a:close/>
                  <a:moveTo>
                    <a:pt x="10042792" y="18601"/>
                  </a:moveTo>
                  <a:cubicBezTo>
                    <a:pt x="10119393" y="21966"/>
                    <a:pt x="10195101" y="41776"/>
                    <a:pt x="10264127" y="77627"/>
                  </a:cubicBezTo>
                  <a:cubicBezTo>
                    <a:pt x="10294714" y="93330"/>
                    <a:pt x="10323662" y="112497"/>
                    <a:pt x="10351518" y="134666"/>
                  </a:cubicBezTo>
                  <a:cubicBezTo>
                    <a:pt x="10378828" y="156836"/>
                    <a:pt x="10405045" y="182238"/>
                    <a:pt x="10427986" y="210411"/>
                  </a:cubicBezTo>
                  <a:cubicBezTo>
                    <a:pt x="10432355" y="215492"/>
                    <a:pt x="10436179" y="220341"/>
                    <a:pt x="10440002" y="225422"/>
                  </a:cubicBezTo>
                  <a:lnTo>
                    <a:pt x="8985480" y="1430177"/>
                  </a:lnTo>
                  <a:cubicBezTo>
                    <a:pt x="8947793" y="1417014"/>
                    <a:pt x="8909013" y="1407084"/>
                    <a:pt x="8869687" y="1400387"/>
                  </a:cubicBezTo>
                  <a:cubicBezTo>
                    <a:pt x="8829814" y="1393690"/>
                    <a:pt x="8789396" y="1390226"/>
                    <a:pt x="8749524" y="1390226"/>
                  </a:cubicBezTo>
                  <a:lnTo>
                    <a:pt x="8168917" y="1391150"/>
                  </a:lnTo>
                  <a:lnTo>
                    <a:pt x="9679150" y="140671"/>
                  </a:lnTo>
                  <a:cubicBezTo>
                    <a:pt x="9784976" y="53062"/>
                    <a:pt x="9915124" y="12993"/>
                    <a:pt x="10042792" y="18601"/>
                  </a:cubicBezTo>
                  <a:close/>
                  <a:moveTo>
                    <a:pt x="8875743" y="544"/>
                  </a:moveTo>
                  <a:cubicBezTo>
                    <a:pt x="8952248" y="3997"/>
                    <a:pt x="9027879" y="23850"/>
                    <a:pt x="9096905" y="59615"/>
                  </a:cubicBezTo>
                  <a:cubicBezTo>
                    <a:pt x="9128038" y="75549"/>
                    <a:pt x="9156986" y="94716"/>
                    <a:pt x="9184842" y="116885"/>
                  </a:cubicBezTo>
                  <a:cubicBezTo>
                    <a:pt x="9212152" y="139054"/>
                    <a:pt x="9237823" y="164456"/>
                    <a:pt x="9261310" y="192630"/>
                  </a:cubicBezTo>
                  <a:cubicBezTo>
                    <a:pt x="9265679" y="197710"/>
                    <a:pt x="9269503" y="202790"/>
                    <a:pt x="9273872" y="208102"/>
                  </a:cubicBezTo>
                  <a:lnTo>
                    <a:pt x="7836829" y="1397847"/>
                  </a:lnTo>
                  <a:cubicBezTo>
                    <a:pt x="7828090" y="1397385"/>
                    <a:pt x="7616165" y="1394383"/>
                    <a:pt x="7405880" y="1391381"/>
                  </a:cubicBezTo>
                  <a:cubicBezTo>
                    <a:pt x="7195594" y="1388379"/>
                    <a:pt x="6987493" y="1385608"/>
                    <a:pt x="6987493" y="1385608"/>
                  </a:cubicBezTo>
                  <a:lnTo>
                    <a:pt x="8512474" y="122196"/>
                  </a:lnTo>
                  <a:cubicBezTo>
                    <a:pt x="8618300" y="34588"/>
                    <a:pt x="8748235" y="-5211"/>
                    <a:pt x="8875743" y="544"/>
                  </a:cubicBezTo>
                  <a:close/>
                </a:path>
              </a:pathLst>
            </a:custGeom>
            <a:solidFill>
              <a:schemeClr val="bg1">
                <a:lumMod val="85000"/>
              </a:schemeClr>
            </a:solidFill>
            <a:ln w="12700" cap="flat">
              <a:noFill/>
              <a:miter lim="400000"/>
            </a:ln>
            <a:effectLst/>
          </p:spPr>
          <p:txBody>
            <a:bodyPr wrap="square" lIns="26578" tIns="26578" rIns="26578" bIns="26578" numCol="1" anchor="ctr">
              <a:noAutofit/>
            </a:bodyPr>
            <a:lstStyle/>
            <a:p>
              <a:endParaRPr sz="2512" dirty="0">
                <a:latin typeface="Lato Light" panose="020F0502020204030203" pitchFamily="34" charset="0"/>
              </a:endParaRPr>
            </a:p>
          </p:txBody>
        </p:sp>
        <p:sp>
          <p:nvSpPr>
            <p:cNvPr id="37" name="Freeform 36">
              <a:extLst>
                <a:ext uri="{FF2B5EF4-FFF2-40B4-BE49-F238E27FC236}">
                  <a16:creationId xmlns:a16="http://schemas.microsoft.com/office/drawing/2014/main" id="{B505F5C9-93F7-024E-AD90-793192F09B96}"/>
                </a:ext>
              </a:extLst>
            </p:cNvPr>
            <p:cNvSpPr/>
            <p:nvPr/>
          </p:nvSpPr>
          <p:spPr>
            <a:xfrm>
              <a:off x="1457923" y="5290106"/>
              <a:ext cx="2931475" cy="1513918"/>
            </a:xfrm>
            <a:custGeom>
              <a:avLst/>
              <a:gdLst>
                <a:gd name="connsiteX0" fmla="*/ 3637236 w 5909459"/>
                <a:gd name="connsiteY0" fmla="*/ 0 h 3051856"/>
                <a:gd name="connsiteX1" fmla="*/ 5909459 w 5909459"/>
                <a:gd name="connsiteY1" fmla="*/ 2707321 h 3051856"/>
                <a:gd name="connsiteX2" fmla="*/ 5498894 w 5909459"/>
                <a:gd name="connsiteY2" fmla="*/ 3051856 h 3051856"/>
                <a:gd name="connsiteX3" fmla="*/ 0 w 5909459"/>
                <a:gd name="connsiteY3" fmla="*/ 3051856 h 3051856"/>
              </a:gdLst>
              <a:ahLst/>
              <a:cxnLst>
                <a:cxn ang="0">
                  <a:pos x="connsiteX0" y="connsiteY0"/>
                </a:cxn>
                <a:cxn ang="0">
                  <a:pos x="connsiteX1" y="connsiteY1"/>
                </a:cxn>
                <a:cxn ang="0">
                  <a:pos x="connsiteX2" y="connsiteY2"/>
                </a:cxn>
                <a:cxn ang="0">
                  <a:pos x="connsiteX3" y="connsiteY3"/>
                </a:cxn>
              </a:cxnLst>
              <a:rect l="l" t="t" r="r" b="b"/>
              <a:pathLst>
                <a:path w="5909459" h="3051856">
                  <a:moveTo>
                    <a:pt x="3637236" y="0"/>
                  </a:moveTo>
                  <a:lnTo>
                    <a:pt x="5909459" y="2707321"/>
                  </a:lnTo>
                  <a:lnTo>
                    <a:pt x="5498894" y="3051856"/>
                  </a:lnTo>
                  <a:lnTo>
                    <a:pt x="0" y="3051856"/>
                  </a:lnTo>
                  <a:close/>
                </a:path>
              </a:pathLst>
            </a:custGeom>
            <a:solidFill>
              <a:srgbClr val="8F7EA3"/>
            </a:solidFill>
            <a:ln w="12700" cap="flat">
              <a:noFill/>
              <a:miter lim="400000"/>
            </a:ln>
            <a:effectLst/>
          </p:spPr>
          <p:txBody>
            <a:bodyPr wrap="square" lIns="0" tIns="0" rIns="0" bIns="0" numCol="1" anchor="t">
              <a:noAutofit/>
            </a:bodyPr>
            <a:lstStyle/>
            <a:p>
              <a:endParaRPr sz="2512">
                <a:latin typeface="Lato Light" panose="020F0502020204030203" pitchFamily="34" charset="0"/>
              </a:endParaRPr>
            </a:p>
          </p:txBody>
        </p:sp>
        <p:sp>
          <p:nvSpPr>
            <p:cNvPr id="30" name="Freeform 113">
              <a:extLst>
                <a:ext uri="{FF2B5EF4-FFF2-40B4-BE49-F238E27FC236}">
                  <a16:creationId xmlns:a16="http://schemas.microsoft.com/office/drawing/2014/main" id="{264AD2CC-9497-4808-9C61-114FF8E8738E}"/>
                </a:ext>
              </a:extLst>
            </p:cNvPr>
            <p:cNvSpPr>
              <a:spLocks noEditPoints="1"/>
            </p:cNvSpPr>
            <p:nvPr/>
          </p:nvSpPr>
          <p:spPr bwMode="auto">
            <a:xfrm>
              <a:off x="5151539" y="3331090"/>
              <a:ext cx="1593144" cy="1448539"/>
            </a:xfrm>
            <a:custGeom>
              <a:avLst/>
              <a:gdLst>
                <a:gd name="T0" fmla="*/ 63 w 64"/>
                <a:gd name="T1" fmla="*/ 20 h 50"/>
                <a:gd name="T2" fmla="*/ 44 w 64"/>
                <a:gd name="T3" fmla="*/ 43 h 50"/>
                <a:gd name="T4" fmla="*/ 28 w 64"/>
                <a:gd name="T5" fmla="*/ 47 h 50"/>
                <a:gd name="T6" fmla="*/ 18 w 64"/>
                <a:gd name="T7" fmla="*/ 46 h 50"/>
                <a:gd name="T8" fmla="*/ 11 w 64"/>
                <a:gd name="T9" fmla="*/ 43 h 50"/>
                <a:gd name="T10" fmla="*/ 4 w 64"/>
                <a:gd name="T11" fmla="*/ 50 h 50"/>
                <a:gd name="T12" fmla="*/ 0 w 64"/>
                <a:gd name="T13" fmla="*/ 47 h 50"/>
                <a:gd name="T14" fmla="*/ 0 w 64"/>
                <a:gd name="T15" fmla="*/ 46 h 50"/>
                <a:gd name="T16" fmla="*/ 7 w 64"/>
                <a:gd name="T17" fmla="*/ 37 h 50"/>
                <a:gd name="T18" fmla="*/ 6 w 64"/>
                <a:gd name="T19" fmla="*/ 34 h 50"/>
                <a:gd name="T20" fmla="*/ 5 w 64"/>
                <a:gd name="T21" fmla="*/ 30 h 50"/>
                <a:gd name="T22" fmla="*/ 25 w 64"/>
                <a:gd name="T23" fmla="*/ 8 h 50"/>
                <a:gd name="T24" fmla="*/ 52 w 64"/>
                <a:gd name="T25" fmla="*/ 3 h 50"/>
                <a:gd name="T26" fmla="*/ 58 w 64"/>
                <a:gd name="T27" fmla="*/ 0 h 50"/>
                <a:gd name="T28" fmla="*/ 64 w 64"/>
                <a:gd name="T29" fmla="*/ 13 h 50"/>
                <a:gd name="T30" fmla="*/ 63 w 64"/>
                <a:gd name="T31" fmla="*/ 20 h 50"/>
                <a:gd name="T32" fmla="*/ 43 w 64"/>
                <a:gd name="T33" fmla="*/ 18 h 50"/>
                <a:gd name="T34" fmla="*/ 14 w 64"/>
                <a:gd name="T35" fmla="*/ 32 h 50"/>
                <a:gd name="T36" fmla="*/ 13 w 64"/>
                <a:gd name="T37" fmla="*/ 34 h 50"/>
                <a:gd name="T38" fmla="*/ 16 w 64"/>
                <a:gd name="T39" fmla="*/ 36 h 50"/>
                <a:gd name="T40" fmla="*/ 17 w 64"/>
                <a:gd name="T41" fmla="*/ 36 h 50"/>
                <a:gd name="T42" fmla="*/ 22 w 64"/>
                <a:gd name="T43" fmla="*/ 31 h 50"/>
                <a:gd name="T44" fmla="*/ 43 w 64"/>
                <a:gd name="T45" fmla="*/ 23 h 50"/>
                <a:gd name="T46" fmla="*/ 45 w 64"/>
                <a:gd name="T47" fmla="*/ 20 h 50"/>
                <a:gd name="T48" fmla="*/ 43 w 64"/>
                <a:gd name="T49" fmla="*/ 18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50">
                  <a:moveTo>
                    <a:pt x="63" y="20"/>
                  </a:moveTo>
                  <a:cubicBezTo>
                    <a:pt x="61" y="31"/>
                    <a:pt x="54" y="38"/>
                    <a:pt x="44" y="43"/>
                  </a:cubicBezTo>
                  <a:cubicBezTo>
                    <a:pt x="39" y="46"/>
                    <a:pt x="33" y="47"/>
                    <a:pt x="28" y="47"/>
                  </a:cubicBezTo>
                  <a:cubicBezTo>
                    <a:pt x="25" y="47"/>
                    <a:pt x="21" y="47"/>
                    <a:pt x="18" y="46"/>
                  </a:cubicBezTo>
                  <a:cubicBezTo>
                    <a:pt x="16" y="45"/>
                    <a:pt x="13" y="43"/>
                    <a:pt x="11" y="43"/>
                  </a:cubicBezTo>
                  <a:cubicBezTo>
                    <a:pt x="9" y="43"/>
                    <a:pt x="7" y="50"/>
                    <a:pt x="4" y="50"/>
                  </a:cubicBezTo>
                  <a:cubicBezTo>
                    <a:pt x="2" y="50"/>
                    <a:pt x="1" y="49"/>
                    <a:pt x="0" y="47"/>
                  </a:cubicBezTo>
                  <a:cubicBezTo>
                    <a:pt x="0" y="47"/>
                    <a:pt x="0" y="46"/>
                    <a:pt x="0" y="46"/>
                  </a:cubicBezTo>
                  <a:cubicBezTo>
                    <a:pt x="0" y="42"/>
                    <a:pt x="7" y="39"/>
                    <a:pt x="7" y="37"/>
                  </a:cubicBezTo>
                  <a:cubicBezTo>
                    <a:pt x="7" y="37"/>
                    <a:pt x="6" y="35"/>
                    <a:pt x="6" y="34"/>
                  </a:cubicBezTo>
                  <a:cubicBezTo>
                    <a:pt x="6" y="33"/>
                    <a:pt x="5" y="32"/>
                    <a:pt x="5" y="30"/>
                  </a:cubicBezTo>
                  <a:cubicBezTo>
                    <a:pt x="5" y="19"/>
                    <a:pt x="14" y="11"/>
                    <a:pt x="25" y="8"/>
                  </a:cubicBezTo>
                  <a:cubicBezTo>
                    <a:pt x="32" y="5"/>
                    <a:pt x="47" y="8"/>
                    <a:pt x="52" y="3"/>
                  </a:cubicBezTo>
                  <a:cubicBezTo>
                    <a:pt x="54" y="1"/>
                    <a:pt x="55" y="0"/>
                    <a:pt x="58" y="0"/>
                  </a:cubicBezTo>
                  <a:cubicBezTo>
                    <a:pt x="62" y="0"/>
                    <a:pt x="64" y="10"/>
                    <a:pt x="64" y="13"/>
                  </a:cubicBezTo>
                  <a:cubicBezTo>
                    <a:pt x="64" y="16"/>
                    <a:pt x="63" y="18"/>
                    <a:pt x="63" y="20"/>
                  </a:cubicBezTo>
                  <a:close/>
                  <a:moveTo>
                    <a:pt x="43" y="18"/>
                  </a:moveTo>
                  <a:cubicBezTo>
                    <a:pt x="31" y="18"/>
                    <a:pt x="22" y="23"/>
                    <a:pt x="14" y="32"/>
                  </a:cubicBezTo>
                  <a:cubicBezTo>
                    <a:pt x="14" y="33"/>
                    <a:pt x="13" y="33"/>
                    <a:pt x="13" y="34"/>
                  </a:cubicBezTo>
                  <a:cubicBezTo>
                    <a:pt x="13" y="35"/>
                    <a:pt x="15" y="36"/>
                    <a:pt x="16" y="36"/>
                  </a:cubicBezTo>
                  <a:cubicBezTo>
                    <a:pt x="16" y="36"/>
                    <a:pt x="17" y="36"/>
                    <a:pt x="17" y="36"/>
                  </a:cubicBezTo>
                  <a:cubicBezTo>
                    <a:pt x="19" y="34"/>
                    <a:pt x="21" y="32"/>
                    <a:pt x="22" y="31"/>
                  </a:cubicBezTo>
                  <a:cubicBezTo>
                    <a:pt x="29" y="25"/>
                    <a:pt x="34" y="23"/>
                    <a:pt x="43" y="23"/>
                  </a:cubicBezTo>
                  <a:cubicBezTo>
                    <a:pt x="44" y="23"/>
                    <a:pt x="45" y="22"/>
                    <a:pt x="45" y="20"/>
                  </a:cubicBezTo>
                  <a:cubicBezTo>
                    <a:pt x="45" y="19"/>
                    <a:pt x="44" y="18"/>
                    <a:pt x="43" y="18"/>
                  </a:cubicBezTo>
                  <a:close/>
                </a:path>
              </a:pathLst>
            </a:custGeom>
            <a:solidFill>
              <a:schemeClr val="bg2"/>
            </a:solidFill>
            <a:ln>
              <a:noFill/>
            </a:ln>
          </p:spPr>
          <p:txBody>
            <a:bodyPr/>
            <a:lstStyle/>
            <a:p>
              <a:endParaRPr lang="en-GB"/>
            </a:p>
          </p:txBody>
        </p:sp>
      </p:grpSp>
      <p:sp>
        <p:nvSpPr>
          <p:cNvPr id="31" name="TextBox 45">
            <a:extLst>
              <a:ext uri="{FF2B5EF4-FFF2-40B4-BE49-F238E27FC236}">
                <a16:creationId xmlns:a16="http://schemas.microsoft.com/office/drawing/2014/main" id="{04C0F7DB-0E87-4E15-8E43-0AFFBFF764D1}"/>
              </a:ext>
            </a:extLst>
          </p:cNvPr>
          <p:cNvSpPr txBox="1"/>
          <p:nvPr/>
        </p:nvSpPr>
        <p:spPr>
          <a:xfrm>
            <a:off x="4313783" y="2707690"/>
            <a:ext cx="3126860" cy="830997"/>
          </a:xfrm>
          <a:prstGeom prst="rect">
            <a:avLst/>
          </a:prstGeom>
          <a:noFill/>
        </p:spPr>
        <p:txBody>
          <a:bodyPr wrap="square" rtlCol="0" anchor="ctr" anchorCtr="0">
            <a:spAutoFit/>
          </a:bodyPr>
          <a:lstStyle/>
          <a:p>
            <a:pPr algn="ctr"/>
            <a:r>
              <a:rPr lang="en-US" sz="2400" b="1">
                <a:solidFill>
                  <a:srgbClr val="A9C47F"/>
                </a:solidFill>
                <a:latin typeface="Noto Serif KR" panose="02020400000000000000" pitchFamily="18" charset="-128"/>
                <a:ea typeface="Noto Serif KR" panose="02020400000000000000" pitchFamily="18" charset="-128"/>
                <a:cs typeface="Poppins" pitchFamily="2" charset="77"/>
              </a:rPr>
              <a:t>PLANT </a:t>
            </a:r>
          </a:p>
          <a:p>
            <a:pPr algn="ctr"/>
            <a:r>
              <a:rPr lang="en-US" sz="2400" b="1">
                <a:solidFill>
                  <a:srgbClr val="A9C47F"/>
                </a:solidFill>
                <a:latin typeface="Noto Serif KR" panose="02020400000000000000" pitchFamily="18" charset="-128"/>
                <a:ea typeface="Noto Serif KR" panose="02020400000000000000" pitchFamily="18" charset="-128"/>
                <a:cs typeface="Poppins" pitchFamily="2" charset="77"/>
              </a:rPr>
              <a:t>BREEDING</a:t>
            </a:r>
          </a:p>
        </p:txBody>
      </p:sp>
    </p:spTree>
    <p:extLst>
      <p:ext uri="{BB962C8B-B14F-4D97-AF65-F5344CB8AC3E}">
        <p14:creationId xmlns:p14="http://schemas.microsoft.com/office/powerpoint/2010/main" val="412990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E525CB7C-F15D-4CF8-86C0-CCB7D690608A}"/>
              </a:ext>
            </a:extLst>
          </p:cNvPr>
          <p:cNvSpPr>
            <a:spLocks noGrp="1"/>
          </p:cNvSpPr>
          <p:nvPr>
            <p:ph type="title"/>
          </p:nvPr>
        </p:nvSpPr>
        <p:spPr>
          <a:xfrm>
            <a:off x="503238" y="253677"/>
            <a:ext cx="9678988" cy="609398"/>
          </a:xfrm>
        </p:spPr>
        <p:txBody>
          <a:bodyPr/>
          <a:lstStyle/>
          <a:p>
            <a:r>
              <a:rPr lang="en-GB" sz="4400" dirty="0"/>
              <a:t>China‘s Horticulture is Growing</a:t>
            </a:r>
          </a:p>
        </p:txBody>
      </p:sp>
      <p:sp>
        <p:nvSpPr>
          <p:cNvPr id="59" name="TextBox 16">
            <a:extLst>
              <a:ext uri="{FF2B5EF4-FFF2-40B4-BE49-F238E27FC236}">
                <a16:creationId xmlns:a16="http://schemas.microsoft.com/office/drawing/2014/main" id="{CB10B10E-0602-41BA-9FA4-321A2301AF7A}"/>
              </a:ext>
            </a:extLst>
          </p:cNvPr>
          <p:cNvSpPr txBox="1"/>
          <p:nvPr/>
        </p:nvSpPr>
        <p:spPr>
          <a:xfrm>
            <a:off x="369596" y="6494297"/>
            <a:ext cx="11324015" cy="251479"/>
          </a:xfrm>
          <a:prstGeom prst="rect">
            <a:avLst/>
          </a:prstGeom>
          <a:noFill/>
        </p:spPr>
        <p:txBody>
          <a:bodyPr wrap="square" rtlCol="0" anchor="ctr" anchorCtr="0">
            <a:spAutoFit/>
          </a:bodyPr>
          <a:lstStyle/>
          <a:p>
            <a:pPr>
              <a:lnSpc>
                <a:spcPts val="1389"/>
              </a:lnSpc>
            </a:pPr>
            <a:r>
              <a:rPr lang="en-US" sz="800" dirty="0">
                <a:solidFill>
                  <a:schemeClr val="bg1">
                    <a:lumMod val="65000"/>
                  </a:schemeClr>
                </a:solidFill>
                <a:latin typeface="Noto Serif KR" panose="02020400000000000000" pitchFamily="18" charset="-128"/>
                <a:ea typeface="Noto Serif KR" panose="02020400000000000000" pitchFamily="18" charset="-128"/>
                <a:cs typeface="Lato Light" panose="020F0502020204030203" pitchFamily="34" charset="0"/>
              </a:rPr>
              <a:t>1 &amp; 3 – AIPH/Union Fleurs Statistical Yearbook 2017; 2 – </a:t>
            </a:r>
            <a:r>
              <a:rPr lang="en-US" sz="800" dirty="0" err="1">
                <a:solidFill>
                  <a:schemeClr val="bg1">
                    <a:lumMod val="65000"/>
                  </a:schemeClr>
                </a:solidFill>
                <a:latin typeface="Noto Serif KR" panose="02020400000000000000" pitchFamily="18" charset="-128"/>
                <a:ea typeface="Noto Serif KR" panose="02020400000000000000" pitchFamily="18" charset="-128"/>
                <a:cs typeface="Lato Light" panose="020F0502020204030203" pitchFamily="34" charset="0"/>
              </a:rPr>
              <a:t>Hortiflorexpo</a:t>
            </a:r>
            <a:r>
              <a:rPr lang="en-US" sz="800" dirty="0">
                <a:solidFill>
                  <a:schemeClr val="bg1">
                    <a:lumMod val="65000"/>
                  </a:schemeClr>
                </a:solidFill>
                <a:latin typeface="Noto Serif KR" panose="02020400000000000000" pitchFamily="18" charset="-128"/>
                <a:ea typeface="Noto Serif KR" panose="02020400000000000000" pitchFamily="18" charset="-128"/>
                <a:cs typeface="Lato Light" panose="020F0502020204030203" pitchFamily="34" charset="0"/>
              </a:rPr>
              <a:t> IPM Shanghai, </a:t>
            </a:r>
            <a:r>
              <a:rPr lang="en-US" sz="800" dirty="0">
                <a:solidFill>
                  <a:schemeClr val="bg1">
                    <a:lumMod val="65000"/>
                  </a:schemeClr>
                </a:solidFill>
                <a:latin typeface="Noto Serif KR" panose="02020400000000000000" pitchFamily="18" charset="-128"/>
                <a:ea typeface="Noto Serif KR" panose="02020400000000000000" pitchFamily="18" charset="-128"/>
                <a:cs typeface="Lato Light" panose="020F0502020204030203" pitchFamily="34" charset="0"/>
                <a:hlinkClick r:id="rId3">
                  <a:extLst>
                    <a:ext uri="{A12FA001-AC4F-418D-AE19-62706E023703}">
                      <ahyp:hlinkClr xmlns:ahyp="http://schemas.microsoft.com/office/drawing/2018/hyperlinkcolor" val="tx"/>
                    </a:ext>
                  </a:extLst>
                </a:hlinkClick>
              </a:rPr>
              <a:t>http://en.hfexpo.org/news/34</a:t>
            </a:r>
            <a:r>
              <a:rPr lang="en-US" sz="800" dirty="0">
                <a:solidFill>
                  <a:schemeClr val="bg1">
                    <a:lumMod val="65000"/>
                  </a:schemeClr>
                </a:solidFill>
                <a:latin typeface="Noto Serif KR" panose="02020400000000000000" pitchFamily="18" charset="-128"/>
                <a:ea typeface="Noto Serif KR" panose="02020400000000000000" pitchFamily="18" charset="-128"/>
                <a:cs typeface="Lato Light" panose="020F0502020204030203" pitchFamily="34" charset="0"/>
              </a:rPr>
              <a:t>, 21.08.2018.</a:t>
            </a:r>
          </a:p>
        </p:txBody>
      </p:sp>
      <p:grpSp>
        <p:nvGrpSpPr>
          <p:cNvPr id="16" name="Gruppieren 15">
            <a:extLst>
              <a:ext uri="{FF2B5EF4-FFF2-40B4-BE49-F238E27FC236}">
                <a16:creationId xmlns:a16="http://schemas.microsoft.com/office/drawing/2014/main" id="{D70D4CA2-C4F7-41B6-9408-2C4AE6B035ED}"/>
              </a:ext>
            </a:extLst>
          </p:cNvPr>
          <p:cNvGrpSpPr/>
          <p:nvPr/>
        </p:nvGrpSpPr>
        <p:grpSpPr>
          <a:xfrm>
            <a:off x="181350" y="3291798"/>
            <a:ext cx="5733283" cy="3056921"/>
            <a:chOff x="172206" y="3291798"/>
            <a:chExt cx="5733283" cy="3056921"/>
          </a:xfrm>
        </p:grpSpPr>
        <p:sp>
          <p:nvSpPr>
            <p:cNvPr id="13" name="Rechteck 12">
              <a:extLst>
                <a:ext uri="{FF2B5EF4-FFF2-40B4-BE49-F238E27FC236}">
                  <a16:creationId xmlns:a16="http://schemas.microsoft.com/office/drawing/2014/main" id="{77785E9A-7468-4E79-9EE4-5DB19F16ADE3}"/>
                </a:ext>
              </a:extLst>
            </p:cNvPr>
            <p:cNvSpPr/>
            <p:nvPr/>
          </p:nvSpPr>
          <p:spPr>
            <a:xfrm>
              <a:off x="440292" y="3291798"/>
              <a:ext cx="5465197" cy="3056921"/>
            </a:xfrm>
            <a:prstGeom prst="rect">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uppieren 65">
              <a:extLst>
                <a:ext uri="{FF2B5EF4-FFF2-40B4-BE49-F238E27FC236}">
                  <a16:creationId xmlns:a16="http://schemas.microsoft.com/office/drawing/2014/main" id="{ED86FCF8-B34E-47BC-A5BC-51CDEDA48A30}"/>
                </a:ext>
              </a:extLst>
            </p:cNvPr>
            <p:cNvGrpSpPr/>
            <p:nvPr/>
          </p:nvGrpSpPr>
          <p:grpSpPr>
            <a:xfrm>
              <a:off x="172206" y="3971701"/>
              <a:ext cx="3295737" cy="2091433"/>
              <a:chOff x="468581" y="4035009"/>
              <a:chExt cx="3295737" cy="2091433"/>
            </a:xfrm>
          </p:grpSpPr>
          <p:pic>
            <p:nvPicPr>
              <p:cNvPr id="34" name="Grafik 33">
                <a:extLst>
                  <a:ext uri="{FF2B5EF4-FFF2-40B4-BE49-F238E27FC236}">
                    <a16:creationId xmlns:a16="http://schemas.microsoft.com/office/drawing/2014/main" id="{72C9A139-0223-4F99-A039-3B52ED8BB42C}"/>
                  </a:ext>
                </a:extLst>
              </p:cNvPr>
              <p:cNvPicPr>
                <a:picLocks noChangeAspect="1"/>
              </p:cNvPicPr>
              <p:nvPr/>
            </p:nvPicPr>
            <p:blipFill>
              <a:blip r:embed="rId4">
                <a:alphaModFix amt="35000"/>
                <a:duotone>
                  <a:schemeClr val="bg2">
                    <a:shade val="45000"/>
                    <a:satMod val="135000"/>
                  </a:schemeClr>
                  <a:prstClr val="white"/>
                </a:duotone>
              </a:blip>
              <a:stretch>
                <a:fillRect/>
              </a:stretch>
            </p:blipFill>
            <p:spPr>
              <a:xfrm>
                <a:off x="468581" y="4035009"/>
                <a:ext cx="3295737" cy="2091433"/>
              </a:xfrm>
              <a:prstGeom prst="rect">
                <a:avLst/>
              </a:prstGeom>
            </p:spPr>
          </p:pic>
          <p:sp>
            <p:nvSpPr>
              <p:cNvPr id="36" name="Shape 6506">
                <a:extLst>
                  <a:ext uri="{FF2B5EF4-FFF2-40B4-BE49-F238E27FC236}">
                    <a16:creationId xmlns:a16="http://schemas.microsoft.com/office/drawing/2014/main" id="{2ECD1D0E-1DE1-4EBF-886D-D699A393AA9B}"/>
                  </a:ext>
                </a:extLst>
              </p:cNvPr>
              <p:cNvSpPr/>
              <p:nvPr/>
            </p:nvSpPr>
            <p:spPr>
              <a:xfrm>
                <a:off x="2078507" y="5419153"/>
                <a:ext cx="167364" cy="233483"/>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7C6992"/>
              </a:solidFill>
              <a:ln w="12700" cap="flat">
                <a:noFill/>
                <a:miter lim="400000"/>
              </a:ln>
              <a:effectLst/>
            </p:spPr>
            <p:txBody>
              <a:bodyPr wrap="square" lIns="0" tIns="0" rIns="0" bIns="0" numCol="1" anchor="ctr">
                <a:noAutofit/>
              </a:bodyPr>
              <a:lstStyle/>
              <a:p>
                <a:pPr>
                  <a:defRPr>
                    <a:solidFill>
                      <a:srgbClr val="4C4C4C"/>
                    </a:solidFill>
                  </a:defRPr>
                </a:pPr>
                <a:endParaRPr sz="2512">
                  <a:latin typeface="Lato Light" panose="020F0502020204030203" pitchFamily="34" charset="0"/>
                </a:endParaRPr>
              </a:p>
            </p:txBody>
          </p:sp>
          <p:sp>
            <p:nvSpPr>
              <p:cNvPr id="37" name="TextBox 16">
                <a:extLst>
                  <a:ext uri="{FF2B5EF4-FFF2-40B4-BE49-F238E27FC236}">
                    <a16:creationId xmlns:a16="http://schemas.microsoft.com/office/drawing/2014/main" id="{C0C6CFB3-F2FA-4246-BD84-0F20A74C9D8B}"/>
                  </a:ext>
                </a:extLst>
              </p:cNvPr>
              <p:cNvSpPr txBox="1"/>
              <p:nvPr/>
            </p:nvSpPr>
            <p:spPr>
              <a:xfrm>
                <a:off x="933142" y="4601836"/>
                <a:ext cx="2290731" cy="810478"/>
              </a:xfrm>
              <a:prstGeom prst="rect">
                <a:avLst/>
              </a:prstGeom>
              <a:noFill/>
            </p:spPr>
            <p:txBody>
              <a:bodyPr wrap="square" rtlCol="0" anchor="ctr" anchorCtr="0">
                <a:spAutoFit/>
              </a:bodyPr>
              <a:lstStyle/>
              <a:p>
                <a:pPr algn="ctr">
                  <a:lnSpc>
                    <a:spcPts val="1389"/>
                  </a:lnSpc>
                </a:pPr>
                <a:r>
                  <a:rPr lang="en-US" sz="1200" dirty="0" err="1">
                    <a:solidFill>
                      <a:schemeClr val="tx2">
                        <a:lumMod val="75000"/>
                      </a:schemeClr>
                    </a:solidFill>
                    <a:latin typeface="Noto Serif KR" panose="02020400000000000000" pitchFamily="18" charset="-128"/>
                    <a:ea typeface="Noto Serif KR" panose="02020400000000000000" pitchFamily="18" charset="-128"/>
                    <a:cs typeface="Lato Light" panose="020F0502020204030203" pitchFamily="34" charset="0"/>
                  </a:rPr>
                  <a:t>Dounan</a:t>
                </a:r>
                <a:r>
                  <a:rPr lang="en-US" sz="1200" dirty="0">
                    <a:solidFill>
                      <a:schemeClr val="tx2">
                        <a:lumMod val="75000"/>
                      </a:schemeClr>
                    </a:solidFill>
                    <a:latin typeface="Noto Serif KR" panose="02020400000000000000" pitchFamily="18" charset="-128"/>
                    <a:ea typeface="Noto Serif KR" panose="02020400000000000000" pitchFamily="18" charset="-128"/>
                    <a:cs typeface="Lato Light" panose="020F0502020204030203" pitchFamily="34" charset="0"/>
                  </a:rPr>
                  <a:t>, Kunming:</a:t>
                </a:r>
              </a:p>
              <a:p>
                <a:pPr algn="ctr">
                  <a:lnSpc>
                    <a:spcPts val="1389"/>
                  </a:lnSpc>
                </a:pPr>
                <a:r>
                  <a:rPr lang="en-US" sz="1200" dirty="0">
                    <a:solidFill>
                      <a:schemeClr val="tx2">
                        <a:lumMod val="75000"/>
                      </a:schemeClr>
                    </a:solidFill>
                    <a:latin typeface="Noto Serif KR" panose="02020400000000000000" pitchFamily="18" charset="-128"/>
                    <a:ea typeface="Noto Serif KR" panose="02020400000000000000" pitchFamily="18" charset="-128"/>
                    <a:cs typeface="Lato Light" panose="020F0502020204030203" pitchFamily="34" charset="0"/>
                  </a:rPr>
                  <a:t>Kunming International Flora Auction Trading Center (KIFA)</a:t>
                </a:r>
              </a:p>
            </p:txBody>
          </p:sp>
        </p:grpSp>
        <p:grpSp>
          <p:nvGrpSpPr>
            <p:cNvPr id="69" name="Gruppieren 68">
              <a:extLst>
                <a:ext uri="{FF2B5EF4-FFF2-40B4-BE49-F238E27FC236}">
                  <a16:creationId xmlns:a16="http://schemas.microsoft.com/office/drawing/2014/main" id="{AA873592-8C76-47F3-BFBF-2E08A0B81578}"/>
                </a:ext>
              </a:extLst>
            </p:cNvPr>
            <p:cNvGrpSpPr/>
            <p:nvPr/>
          </p:nvGrpSpPr>
          <p:grpSpPr>
            <a:xfrm>
              <a:off x="3308265" y="4015808"/>
              <a:ext cx="544322" cy="544322"/>
              <a:chOff x="3339529" y="4057514"/>
              <a:chExt cx="544322" cy="544322"/>
            </a:xfrm>
          </p:grpSpPr>
          <p:sp>
            <p:nvSpPr>
              <p:cNvPr id="6" name="Round Same Side Corner Rectangle 59">
                <a:extLst>
                  <a:ext uri="{FF2B5EF4-FFF2-40B4-BE49-F238E27FC236}">
                    <a16:creationId xmlns:a16="http://schemas.microsoft.com/office/drawing/2014/main" id="{C9C6E362-A56B-614B-A73F-23445249B48A}"/>
                  </a:ext>
                </a:extLst>
              </p:cNvPr>
              <p:cNvSpPr/>
              <p:nvPr/>
            </p:nvSpPr>
            <p:spPr>
              <a:xfrm>
                <a:off x="3339529" y="4057514"/>
                <a:ext cx="544322" cy="544322"/>
              </a:xfrm>
              <a:prstGeom prst="ellipse">
                <a:avLst/>
              </a:prstGeom>
              <a:solidFill>
                <a:srgbClr val="A9C47F"/>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6" tIns="54423" rIns="108846" bIns="54423" rtlCol="0" anchor="ctr"/>
              <a:lstStyle/>
              <a:p>
                <a:pPr algn="r"/>
                <a:endParaRPr lang="bg-BG" sz="893">
                  <a:latin typeface="Lato Light"/>
                </a:endParaRPr>
              </a:p>
            </p:txBody>
          </p:sp>
          <p:sp>
            <p:nvSpPr>
              <p:cNvPr id="7" name="TextBox 6">
                <a:extLst>
                  <a:ext uri="{FF2B5EF4-FFF2-40B4-BE49-F238E27FC236}">
                    <a16:creationId xmlns:a16="http://schemas.microsoft.com/office/drawing/2014/main" id="{F822623D-333C-3348-A354-D61284DEE4FB}"/>
                  </a:ext>
                </a:extLst>
              </p:cNvPr>
              <p:cNvSpPr txBox="1"/>
              <p:nvPr/>
            </p:nvSpPr>
            <p:spPr>
              <a:xfrm>
                <a:off x="3393522" y="4153394"/>
                <a:ext cx="415499" cy="336695"/>
              </a:xfrm>
              <a:prstGeom prst="rect">
                <a:avLst/>
              </a:prstGeom>
              <a:noFill/>
            </p:spPr>
            <p:txBody>
              <a:bodyPr wrap="none" rtlCol="0" anchor="ctr" anchorCtr="0">
                <a:spAutoFit/>
              </a:bodyPr>
              <a:lstStyle/>
              <a:p>
                <a:pPr algn="ctr"/>
                <a:r>
                  <a:rPr lang="en-US" sz="1588" b="1" dirty="0">
                    <a:solidFill>
                      <a:schemeClr val="bg1"/>
                    </a:solidFill>
                    <a:latin typeface="Poppins" pitchFamily="2" charset="77"/>
                    <a:ea typeface="League Spartan" charset="0"/>
                    <a:cs typeface="Poppins" pitchFamily="2" charset="77"/>
                  </a:rPr>
                  <a:t>ha</a:t>
                </a:r>
              </a:p>
            </p:txBody>
          </p:sp>
        </p:grpSp>
        <p:sp>
          <p:nvSpPr>
            <p:cNvPr id="56" name="TextBox 8">
              <a:extLst>
                <a:ext uri="{FF2B5EF4-FFF2-40B4-BE49-F238E27FC236}">
                  <a16:creationId xmlns:a16="http://schemas.microsoft.com/office/drawing/2014/main" id="{99C4228D-1672-4E04-BEFF-E56EE2724B58}"/>
                </a:ext>
              </a:extLst>
            </p:cNvPr>
            <p:cNvSpPr txBox="1"/>
            <p:nvPr/>
          </p:nvSpPr>
          <p:spPr>
            <a:xfrm>
              <a:off x="777504" y="3382138"/>
              <a:ext cx="4859857" cy="338554"/>
            </a:xfrm>
            <a:prstGeom prst="rect">
              <a:avLst/>
            </a:prstGeom>
            <a:noFill/>
          </p:spPr>
          <p:txBody>
            <a:bodyPr wrap="none" rtlCol="0" anchor="ctr" anchorCtr="0">
              <a:spAutoFit/>
            </a:bodyPr>
            <a:lstStyle/>
            <a:p>
              <a:r>
                <a:rPr lang="en-US" sz="1600" b="1" cap="all" dirty="0">
                  <a:solidFill>
                    <a:schemeClr val="tx2"/>
                  </a:solidFill>
                  <a:latin typeface="Noto Serif KR" panose="02020400000000000000" pitchFamily="18" charset="-128"/>
                  <a:ea typeface="Noto Serif KR" panose="02020400000000000000" pitchFamily="18" charset="-128"/>
                  <a:cs typeface="Poppins" pitchFamily="2" charset="77"/>
                </a:rPr>
                <a:t>CASE: KIFA, A major floriculture hub</a:t>
              </a:r>
              <a:r>
                <a:rPr lang="en-US" sz="1600" b="1" cap="all" baseline="30000" dirty="0">
                  <a:solidFill>
                    <a:schemeClr val="tx2"/>
                  </a:solidFill>
                  <a:latin typeface="Noto Serif KR" panose="02020400000000000000" pitchFamily="18" charset="-128"/>
                  <a:ea typeface="Noto Serif KR" panose="02020400000000000000" pitchFamily="18" charset="-128"/>
                  <a:cs typeface="Poppins" pitchFamily="2" charset="77"/>
                </a:rPr>
                <a:t>2</a:t>
              </a:r>
              <a:r>
                <a:rPr lang="en-US" sz="1600" b="1" cap="all" dirty="0">
                  <a:solidFill>
                    <a:schemeClr val="tx2"/>
                  </a:solidFill>
                  <a:latin typeface="Noto Serif KR" panose="02020400000000000000" pitchFamily="18" charset="-128"/>
                  <a:ea typeface="Noto Serif KR" panose="02020400000000000000" pitchFamily="18" charset="-128"/>
                  <a:cs typeface="Poppins" pitchFamily="2" charset="77"/>
                </a:rPr>
                <a:t>:</a:t>
              </a:r>
            </a:p>
          </p:txBody>
        </p:sp>
        <p:sp>
          <p:nvSpPr>
            <p:cNvPr id="57" name="Subtitle 2">
              <a:extLst>
                <a:ext uri="{FF2B5EF4-FFF2-40B4-BE49-F238E27FC236}">
                  <a16:creationId xmlns:a16="http://schemas.microsoft.com/office/drawing/2014/main" id="{D303B1B5-6B13-4D90-91B0-DB943FBF287D}"/>
                </a:ext>
              </a:extLst>
            </p:cNvPr>
            <p:cNvSpPr txBox="1">
              <a:spLocks/>
            </p:cNvSpPr>
            <p:nvPr/>
          </p:nvSpPr>
          <p:spPr>
            <a:xfrm>
              <a:off x="3948796" y="3889130"/>
              <a:ext cx="1840407" cy="2455758"/>
            </a:xfrm>
            <a:prstGeom prst="rect">
              <a:avLst/>
            </a:prstGeom>
          </p:spPr>
          <p:txBody>
            <a:bodyPr vert="horz" wrap="square" lIns="45360" tIns="22680" rIns="45360" bIns="2268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36"/>
                </a:lnSpc>
              </a:pPr>
              <a:r>
                <a:rPr lang="en-US" sz="1400" dirty="0">
                  <a:solidFill>
                    <a:srgbClr val="7C6992"/>
                  </a:solidFill>
                  <a:latin typeface="Noto Serif KR" panose="02020400000000000000" pitchFamily="18" charset="-128"/>
                  <a:ea typeface="Noto Serif KR" panose="02020400000000000000" pitchFamily="18" charset="-128"/>
                  <a:cs typeface="Mukta ExtraLight" panose="020B0000000000000000" pitchFamily="34" charset="77"/>
                </a:rPr>
                <a:t>The farmland of KIFA registered producers exceeds 2,600 ha in 2017</a:t>
              </a:r>
            </a:p>
            <a:p>
              <a:pPr algn="l">
                <a:lnSpc>
                  <a:spcPts val="1836"/>
                </a:lnSpc>
              </a:pPr>
              <a:endParaRPr lang="en-US" sz="1400" dirty="0">
                <a:solidFill>
                  <a:srgbClr val="7C6992"/>
                </a:solidFill>
                <a:latin typeface="Noto Serif KR" panose="02020400000000000000" pitchFamily="18" charset="-128"/>
                <a:ea typeface="Noto Serif KR" panose="02020400000000000000" pitchFamily="18" charset="-128"/>
                <a:cs typeface="Mukta ExtraLight" panose="020B0000000000000000" pitchFamily="34" charset="77"/>
              </a:endParaRPr>
            </a:p>
            <a:p>
              <a:pPr algn="l">
                <a:lnSpc>
                  <a:spcPts val="1836"/>
                </a:lnSpc>
              </a:pPr>
              <a:r>
                <a:rPr lang="en-US" sz="1400" dirty="0">
                  <a:solidFill>
                    <a:srgbClr val="7C6992"/>
                  </a:solidFill>
                  <a:latin typeface="Noto Serif KR" panose="02020400000000000000" pitchFamily="18" charset="-128"/>
                  <a:ea typeface="Noto Serif KR" panose="02020400000000000000" pitchFamily="18" charset="-128"/>
                  <a:cs typeface="Mukta ExtraLight" panose="020B0000000000000000" pitchFamily="34" charset="77"/>
                </a:rPr>
                <a:t>Their output value per ha is estimated at ¥ 450,000 / </a:t>
              </a:r>
              <a:br>
                <a:rPr lang="en-US" sz="1400" dirty="0">
                  <a:solidFill>
                    <a:srgbClr val="7C6992"/>
                  </a:solidFill>
                  <a:latin typeface="Noto Serif KR" panose="02020400000000000000" pitchFamily="18" charset="-128"/>
                  <a:ea typeface="Noto Serif KR" panose="02020400000000000000" pitchFamily="18" charset="-128"/>
                  <a:cs typeface="Mukta ExtraLight" panose="020B0000000000000000" pitchFamily="34" charset="77"/>
                </a:rPr>
              </a:br>
              <a:r>
                <a:rPr lang="en-US" sz="1400" dirty="0">
                  <a:solidFill>
                    <a:srgbClr val="7C6992"/>
                  </a:solidFill>
                  <a:latin typeface="Noto Serif KR" panose="02020400000000000000" pitchFamily="18" charset="-128"/>
                  <a:ea typeface="Noto Serif KR" panose="02020400000000000000" pitchFamily="18" charset="-128"/>
                  <a:cs typeface="Mukta ExtraLight" panose="020B0000000000000000" pitchFamily="34" charset="77"/>
                </a:rPr>
                <a:t>€ 58,286</a:t>
              </a:r>
              <a:endParaRPr lang="en-US" sz="1191" dirty="0">
                <a:solidFill>
                  <a:schemeClr val="tx2">
                    <a:lumMod val="75000"/>
                  </a:schemeClr>
                </a:solidFill>
                <a:latin typeface="Noto Serif KR" panose="02020400000000000000" pitchFamily="18" charset="-128"/>
                <a:ea typeface="Noto Serif KR" panose="02020400000000000000" pitchFamily="18" charset="-128"/>
                <a:cs typeface="Mukta ExtraLight" panose="020B0000000000000000" pitchFamily="34" charset="77"/>
              </a:endParaRPr>
            </a:p>
            <a:p>
              <a:pPr algn="l">
                <a:lnSpc>
                  <a:spcPts val="1836"/>
                </a:lnSpc>
              </a:pPr>
              <a:endParaRPr lang="en-US" sz="1191" dirty="0">
                <a:solidFill>
                  <a:schemeClr val="tx2">
                    <a:lumMod val="75000"/>
                  </a:schemeClr>
                </a:solidFill>
                <a:latin typeface="Noto Serif KR" panose="02020400000000000000" pitchFamily="18" charset="-128"/>
                <a:ea typeface="Noto Serif KR" panose="02020400000000000000" pitchFamily="18" charset="-128"/>
                <a:cs typeface="Mukta ExtraLight" panose="020B0000000000000000" pitchFamily="34" charset="77"/>
              </a:endParaRPr>
            </a:p>
          </p:txBody>
        </p:sp>
        <p:grpSp>
          <p:nvGrpSpPr>
            <p:cNvPr id="70" name="Gruppieren 69">
              <a:extLst>
                <a:ext uri="{FF2B5EF4-FFF2-40B4-BE49-F238E27FC236}">
                  <a16:creationId xmlns:a16="http://schemas.microsoft.com/office/drawing/2014/main" id="{145E6C47-F435-4879-A6D4-47DA77D1B640}"/>
                </a:ext>
              </a:extLst>
            </p:cNvPr>
            <p:cNvGrpSpPr/>
            <p:nvPr/>
          </p:nvGrpSpPr>
          <p:grpSpPr>
            <a:xfrm>
              <a:off x="3311067" y="5149693"/>
              <a:ext cx="544322" cy="544322"/>
              <a:chOff x="3342331" y="5037840"/>
              <a:chExt cx="544322" cy="544322"/>
            </a:xfrm>
          </p:grpSpPr>
          <p:sp>
            <p:nvSpPr>
              <p:cNvPr id="67" name="Round Same Side Corner Rectangle 59">
                <a:extLst>
                  <a:ext uri="{FF2B5EF4-FFF2-40B4-BE49-F238E27FC236}">
                    <a16:creationId xmlns:a16="http://schemas.microsoft.com/office/drawing/2014/main" id="{47754665-9FBE-4186-8688-0231E423538A}"/>
                  </a:ext>
                </a:extLst>
              </p:cNvPr>
              <p:cNvSpPr/>
              <p:nvPr/>
            </p:nvSpPr>
            <p:spPr>
              <a:xfrm>
                <a:off x="3342331" y="5037840"/>
                <a:ext cx="544322" cy="5443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6" tIns="54423" rIns="108846" bIns="54423" rtlCol="0" anchor="ctr"/>
              <a:lstStyle/>
              <a:p>
                <a:pPr algn="r"/>
                <a:endParaRPr lang="bg-BG" sz="893">
                  <a:latin typeface="Lato Light"/>
                </a:endParaRPr>
              </a:p>
            </p:txBody>
          </p:sp>
          <p:sp>
            <p:nvSpPr>
              <p:cNvPr id="68" name="TextBox 6">
                <a:extLst>
                  <a:ext uri="{FF2B5EF4-FFF2-40B4-BE49-F238E27FC236}">
                    <a16:creationId xmlns:a16="http://schemas.microsoft.com/office/drawing/2014/main" id="{4BAA358D-1B8B-4DC8-AB6B-876B1A97DB80}"/>
                  </a:ext>
                </a:extLst>
              </p:cNvPr>
              <p:cNvSpPr txBox="1"/>
              <p:nvPr/>
            </p:nvSpPr>
            <p:spPr>
              <a:xfrm>
                <a:off x="3453230" y="5131608"/>
                <a:ext cx="301686" cy="336695"/>
              </a:xfrm>
              <a:prstGeom prst="rect">
                <a:avLst/>
              </a:prstGeom>
              <a:noFill/>
            </p:spPr>
            <p:txBody>
              <a:bodyPr wrap="none" rtlCol="0" anchor="ctr" anchorCtr="0">
                <a:spAutoFit/>
              </a:bodyPr>
              <a:lstStyle/>
              <a:p>
                <a:pPr algn="ctr"/>
                <a:r>
                  <a:rPr lang="en-US" sz="1588" b="1" dirty="0">
                    <a:solidFill>
                      <a:schemeClr val="bg1"/>
                    </a:solidFill>
                    <a:latin typeface="Poppins" pitchFamily="2" charset="77"/>
                    <a:ea typeface="League Spartan" charset="0"/>
                    <a:cs typeface="Poppins" pitchFamily="2" charset="77"/>
                  </a:rPr>
                  <a:t>¥</a:t>
                </a:r>
              </a:p>
            </p:txBody>
          </p:sp>
        </p:grpSp>
      </p:grpSp>
      <p:grpSp>
        <p:nvGrpSpPr>
          <p:cNvPr id="15" name="Gruppieren 14">
            <a:extLst>
              <a:ext uri="{FF2B5EF4-FFF2-40B4-BE49-F238E27FC236}">
                <a16:creationId xmlns:a16="http://schemas.microsoft.com/office/drawing/2014/main" id="{651BACD5-B7E7-4744-8055-B7AD67637EB0}"/>
              </a:ext>
            </a:extLst>
          </p:cNvPr>
          <p:cNvGrpSpPr/>
          <p:nvPr/>
        </p:nvGrpSpPr>
        <p:grpSpPr>
          <a:xfrm>
            <a:off x="6580417" y="1219207"/>
            <a:ext cx="4924352" cy="2609827"/>
            <a:chOff x="6580417" y="1219207"/>
            <a:chExt cx="4924352" cy="2609827"/>
          </a:xfrm>
        </p:grpSpPr>
        <p:sp>
          <p:nvSpPr>
            <p:cNvPr id="60" name="TextBox 8">
              <a:extLst>
                <a:ext uri="{FF2B5EF4-FFF2-40B4-BE49-F238E27FC236}">
                  <a16:creationId xmlns:a16="http://schemas.microsoft.com/office/drawing/2014/main" id="{C5BADDCE-AF8C-4C62-A301-464D59F2DCA8}"/>
                </a:ext>
              </a:extLst>
            </p:cNvPr>
            <p:cNvSpPr txBox="1"/>
            <p:nvPr/>
          </p:nvSpPr>
          <p:spPr>
            <a:xfrm>
              <a:off x="6580417" y="1219207"/>
              <a:ext cx="4603633" cy="338554"/>
            </a:xfrm>
            <a:prstGeom prst="rect">
              <a:avLst/>
            </a:prstGeom>
            <a:noFill/>
          </p:spPr>
          <p:txBody>
            <a:bodyPr wrap="none" rtlCol="0" anchor="ctr" anchorCtr="0">
              <a:spAutoFit/>
            </a:bodyPr>
            <a:lstStyle/>
            <a:p>
              <a:r>
                <a:rPr lang="en-US" sz="1600" b="1" cap="all" dirty="0">
                  <a:solidFill>
                    <a:schemeClr val="tx2"/>
                  </a:solidFill>
                  <a:latin typeface="Noto Serif KR" panose="02020400000000000000" pitchFamily="18" charset="-128"/>
                  <a:ea typeface="Noto Serif KR" panose="02020400000000000000" pitchFamily="18" charset="-128"/>
                  <a:cs typeface="Poppins" pitchFamily="2" charset="77"/>
                </a:rPr>
                <a:t>Ornamentals production Area, 2016</a:t>
              </a:r>
            </a:p>
          </p:txBody>
        </p:sp>
        <p:grpSp>
          <p:nvGrpSpPr>
            <p:cNvPr id="8" name="Gruppieren 7">
              <a:extLst>
                <a:ext uri="{FF2B5EF4-FFF2-40B4-BE49-F238E27FC236}">
                  <a16:creationId xmlns:a16="http://schemas.microsoft.com/office/drawing/2014/main" id="{F54463EF-7E0E-4F31-9A96-5474822EA84B}"/>
                </a:ext>
              </a:extLst>
            </p:cNvPr>
            <p:cNvGrpSpPr/>
            <p:nvPr/>
          </p:nvGrpSpPr>
          <p:grpSpPr>
            <a:xfrm>
              <a:off x="6600217" y="1619639"/>
              <a:ext cx="4904552" cy="2209395"/>
              <a:chOff x="6600217" y="1619639"/>
              <a:chExt cx="4904552" cy="2209395"/>
            </a:xfrm>
          </p:grpSpPr>
          <p:sp>
            <p:nvSpPr>
              <p:cNvPr id="87" name="Shape 54784">
                <a:extLst>
                  <a:ext uri="{FF2B5EF4-FFF2-40B4-BE49-F238E27FC236}">
                    <a16:creationId xmlns:a16="http://schemas.microsoft.com/office/drawing/2014/main" id="{79DC6FE4-B7EC-46BF-AEA0-5934868F1BDB}"/>
                  </a:ext>
                </a:extLst>
              </p:cNvPr>
              <p:cNvSpPr/>
              <p:nvPr/>
            </p:nvSpPr>
            <p:spPr>
              <a:xfrm flipV="1">
                <a:off x="9715810" y="2308608"/>
                <a:ext cx="766557" cy="1551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solidFill>
                    <a:srgbClr val="A9C47F"/>
                  </a:solidFill>
                  <a:latin typeface="Lato Light" panose="020F0502020204030203" pitchFamily="34" charset="0"/>
                </a:endParaRPr>
              </a:p>
            </p:txBody>
          </p:sp>
          <p:sp>
            <p:nvSpPr>
              <p:cNvPr id="92" name="TextBox 32">
                <a:extLst>
                  <a:ext uri="{FF2B5EF4-FFF2-40B4-BE49-F238E27FC236}">
                    <a16:creationId xmlns:a16="http://schemas.microsoft.com/office/drawing/2014/main" id="{8F250AEE-23A0-4786-A70D-C2A9A9F0CFD6}"/>
                  </a:ext>
                </a:extLst>
              </p:cNvPr>
              <p:cNvSpPr txBox="1"/>
              <p:nvPr/>
            </p:nvSpPr>
            <p:spPr>
              <a:xfrm>
                <a:off x="10245388" y="2184939"/>
                <a:ext cx="1259381" cy="271869"/>
              </a:xfrm>
              <a:prstGeom prst="rect">
                <a:avLst/>
              </a:prstGeom>
              <a:noFill/>
            </p:spPr>
            <p:txBody>
              <a:bodyPr wrap="square" rtlCol="0" anchor="t" anchorCtr="0">
                <a:spAutoFit/>
              </a:bodyPr>
              <a:lstStyle/>
              <a:p>
                <a:pPr algn="ctr">
                  <a:lnSpc>
                    <a:spcPts val="1389"/>
                  </a:lnSpc>
                </a:pPr>
                <a:r>
                  <a:rPr lang="en-US" sz="1400" b="1"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CHINA</a:t>
                </a:r>
              </a:p>
            </p:txBody>
          </p:sp>
          <p:sp>
            <p:nvSpPr>
              <p:cNvPr id="61" name="Freeform 4">
                <a:extLst>
                  <a:ext uri="{FF2B5EF4-FFF2-40B4-BE49-F238E27FC236}">
                    <a16:creationId xmlns:a16="http://schemas.microsoft.com/office/drawing/2014/main" id="{AF0A8860-B4B8-4EB1-9F2B-6A2E8A23F2C1}"/>
                  </a:ext>
                </a:extLst>
              </p:cNvPr>
              <p:cNvSpPr>
                <a:spLocks noChangeArrowheads="1"/>
              </p:cNvSpPr>
              <p:nvPr/>
            </p:nvSpPr>
            <p:spPr bwMode="auto">
              <a:xfrm>
                <a:off x="8094245" y="2029034"/>
                <a:ext cx="1800000" cy="1800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rgbClr val="A9C47F"/>
              </a:solidFill>
              <a:ln>
                <a:noFill/>
              </a:ln>
              <a:effectLst/>
            </p:spPr>
            <p:txBody>
              <a:bodyPr wrap="none" anchor="ctr"/>
              <a:lstStyle/>
              <a:p>
                <a:endParaRPr lang="en-US" sz="6532" dirty="0">
                  <a:latin typeface="Lato Light" panose="020F0502020204030203" pitchFamily="34" charset="0"/>
                </a:endParaRPr>
              </a:p>
            </p:txBody>
          </p:sp>
          <p:sp>
            <p:nvSpPr>
              <p:cNvPr id="62" name="TextBox 42">
                <a:extLst>
                  <a:ext uri="{FF2B5EF4-FFF2-40B4-BE49-F238E27FC236}">
                    <a16:creationId xmlns:a16="http://schemas.microsoft.com/office/drawing/2014/main" id="{3FC9CFFF-57E1-4905-903C-64EBC9F1EA97}"/>
                  </a:ext>
                </a:extLst>
              </p:cNvPr>
              <p:cNvSpPr txBox="1"/>
              <p:nvPr/>
            </p:nvSpPr>
            <p:spPr>
              <a:xfrm>
                <a:off x="6600217" y="1619639"/>
                <a:ext cx="4795926" cy="307777"/>
              </a:xfrm>
              <a:prstGeom prst="rect">
                <a:avLst/>
              </a:prstGeom>
              <a:noFill/>
            </p:spPr>
            <p:txBody>
              <a:bodyPr wrap="square" rtlCol="0" anchor="ctr" anchorCtr="0">
                <a:spAutoFit/>
              </a:bodyPr>
              <a:lstStyle/>
              <a:p>
                <a:pPr algn="ctr"/>
                <a:r>
                  <a:rPr lang="en-US" sz="1400" dirty="0">
                    <a:solidFill>
                      <a:schemeClr val="tx2"/>
                    </a:solidFill>
                    <a:latin typeface="Noto Serif KR" panose="02020400000000000000" pitchFamily="18" charset="-128"/>
                    <a:ea typeface="Noto Serif KR" panose="02020400000000000000" pitchFamily="18" charset="-128"/>
                    <a:cs typeface="Poppins" pitchFamily="2" charset="77"/>
                  </a:rPr>
                  <a:t>Cut roses, production area in ha</a:t>
                </a:r>
                <a:r>
                  <a:rPr lang="en-US" sz="1400" baseline="30000" dirty="0">
                    <a:solidFill>
                      <a:schemeClr val="tx2"/>
                    </a:solidFill>
                    <a:latin typeface="Noto Serif KR" panose="02020400000000000000" pitchFamily="18" charset="-128"/>
                    <a:ea typeface="Noto Serif KR" panose="02020400000000000000" pitchFamily="18" charset="-128"/>
                    <a:cs typeface="Poppins" pitchFamily="2" charset="77"/>
                  </a:rPr>
                  <a:t>3</a:t>
                </a:r>
                <a:r>
                  <a:rPr lang="en-US" sz="1400" dirty="0">
                    <a:solidFill>
                      <a:schemeClr val="tx2"/>
                    </a:solidFill>
                    <a:latin typeface="Noto Serif KR" panose="02020400000000000000" pitchFamily="18" charset="-128"/>
                    <a:ea typeface="Noto Serif KR" panose="02020400000000000000" pitchFamily="18" charset="-128"/>
                    <a:cs typeface="Poppins" pitchFamily="2" charset="77"/>
                  </a:rPr>
                  <a:t>:</a:t>
                </a:r>
              </a:p>
            </p:txBody>
          </p:sp>
          <p:sp>
            <p:nvSpPr>
              <p:cNvPr id="71" name="Freeform 4">
                <a:extLst>
                  <a:ext uri="{FF2B5EF4-FFF2-40B4-BE49-F238E27FC236}">
                    <a16:creationId xmlns:a16="http://schemas.microsoft.com/office/drawing/2014/main" id="{8C9722A4-5D91-48F7-9CA3-4E03EA3CE27E}"/>
                  </a:ext>
                </a:extLst>
              </p:cNvPr>
              <p:cNvSpPr>
                <a:spLocks noChangeArrowheads="1"/>
              </p:cNvSpPr>
              <p:nvPr/>
            </p:nvSpPr>
            <p:spPr bwMode="auto">
              <a:xfrm>
                <a:off x="9223023" y="3151446"/>
                <a:ext cx="360000" cy="360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chemeClr val="tx2">
                  <a:lumMod val="40000"/>
                  <a:lumOff val="60000"/>
                </a:schemeClr>
              </a:solidFill>
              <a:ln>
                <a:noFill/>
              </a:ln>
              <a:effectLst/>
            </p:spPr>
            <p:txBody>
              <a:bodyPr wrap="none" anchor="ctr"/>
              <a:lstStyle/>
              <a:p>
                <a:endParaRPr lang="en-US" sz="6532" dirty="0">
                  <a:latin typeface="Lato Light" panose="020F0502020204030203" pitchFamily="34" charset="0"/>
                </a:endParaRPr>
              </a:p>
            </p:txBody>
          </p:sp>
          <p:sp>
            <p:nvSpPr>
              <p:cNvPr id="76" name="TextBox 32">
                <a:extLst>
                  <a:ext uri="{FF2B5EF4-FFF2-40B4-BE49-F238E27FC236}">
                    <a16:creationId xmlns:a16="http://schemas.microsoft.com/office/drawing/2014/main" id="{5024F5E7-E62A-4215-9720-97181AD6CC55}"/>
                  </a:ext>
                </a:extLst>
              </p:cNvPr>
              <p:cNvSpPr txBox="1"/>
              <p:nvPr/>
            </p:nvSpPr>
            <p:spPr>
              <a:xfrm>
                <a:off x="6759993" y="2367117"/>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Ecuador</a:t>
                </a:r>
              </a:p>
            </p:txBody>
          </p:sp>
          <p:sp>
            <p:nvSpPr>
              <p:cNvPr id="77" name="TextBox 32">
                <a:extLst>
                  <a:ext uri="{FF2B5EF4-FFF2-40B4-BE49-F238E27FC236}">
                    <a16:creationId xmlns:a16="http://schemas.microsoft.com/office/drawing/2014/main" id="{36434DEC-C674-4F25-AF50-723461C20ADF}"/>
                  </a:ext>
                </a:extLst>
              </p:cNvPr>
              <p:cNvSpPr txBox="1"/>
              <p:nvPr/>
            </p:nvSpPr>
            <p:spPr>
              <a:xfrm>
                <a:off x="6867097" y="3132515"/>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Colombia</a:t>
                </a:r>
              </a:p>
            </p:txBody>
          </p:sp>
          <p:grpSp>
            <p:nvGrpSpPr>
              <p:cNvPr id="3" name="Gruppieren 2">
                <a:extLst>
                  <a:ext uri="{FF2B5EF4-FFF2-40B4-BE49-F238E27FC236}">
                    <a16:creationId xmlns:a16="http://schemas.microsoft.com/office/drawing/2014/main" id="{548DB0B3-DBD6-4729-84A0-E49D2CB7FF63}"/>
                  </a:ext>
                </a:extLst>
              </p:cNvPr>
              <p:cNvGrpSpPr/>
              <p:nvPr/>
            </p:nvGrpSpPr>
            <p:grpSpPr>
              <a:xfrm>
                <a:off x="8608790" y="3176851"/>
                <a:ext cx="547200" cy="545905"/>
                <a:chOff x="8707311" y="3239917"/>
                <a:chExt cx="547200" cy="545905"/>
              </a:xfrm>
            </p:grpSpPr>
            <p:sp>
              <p:nvSpPr>
                <p:cNvPr id="64" name="Freeform 4">
                  <a:extLst>
                    <a:ext uri="{FF2B5EF4-FFF2-40B4-BE49-F238E27FC236}">
                      <a16:creationId xmlns:a16="http://schemas.microsoft.com/office/drawing/2014/main" id="{63E05B25-9008-4930-989F-E82E73039118}"/>
                    </a:ext>
                  </a:extLst>
                </p:cNvPr>
                <p:cNvSpPr>
                  <a:spLocks noChangeArrowheads="1"/>
                </p:cNvSpPr>
                <p:nvPr/>
              </p:nvSpPr>
              <p:spPr bwMode="auto">
                <a:xfrm>
                  <a:off x="8707311" y="3239917"/>
                  <a:ext cx="547200" cy="545905"/>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rgbClr val="8F7EA3"/>
                </a:solidFill>
                <a:ln>
                  <a:noFill/>
                </a:ln>
                <a:effectLst/>
              </p:spPr>
              <p:txBody>
                <a:bodyPr wrap="none" anchor="ctr"/>
                <a:lstStyle/>
                <a:p>
                  <a:endParaRPr lang="en-US" sz="6532" dirty="0">
                    <a:latin typeface="Lato Light" panose="020F0502020204030203" pitchFamily="34" charset="0"/>
                  </a:endParaRPr>
                </a:p>
              </p:txBody>
            </p:sp>
            <p:sp>
              <p:nvSpPr>
                <p:cNvPr id="78" name="TextBox 28">
                  <a:extLst>
                    <a:ext uri="{FF2B5EF4-FFF2-40B4-BE49-F238E27FC236}">
                      <a16:creationId xmlns:a16="http://schemas.microsoft.com/office/drawing/2014/main" id="{959D7A85-3A61-4D6C-B429-3E370F8969A0}"/>
                    </a:ext>
                  </a:extLst>
                </p:cNvPr>
                <p:cNvSpPr txBox="1"/>
                <p:nvPr/>
              </p:nvSpPr>
              <p:spPr>
                <a:xfrm>
                  <a:off x="8707947" y="3361786"/>
                  <a:ext cx="543740" cy="253916"/>
                </a:xfrm>
                <a:prstGeom prst="rect">
                  <a:avLst/>
                </a:prstGeom>
                <a:noFill/>
              </p:spPr>
              <p:txBody>
                <a:bodyPr wrap="none" rtlCol="0" anchor="ctr" anchorCtr="0">
                  <a:spAutoFit/>
                </a:bodyPr>
                <a:lstStyle/>
                <a:p>
                  <a:pPr algn="ctr"/>
                  <a:r>
                    <a:rPr lang="en-US" sz="1050" b="1" dirty="0">
                      <a:solidFill>
                        <a:schemeClr val="bg1"/>
                      </a:solidFill>
                      <a:latin typeface="Noto Serif KR" panose="02020400000000000000" pitchFamily="18" charset="-128"/>
                      <a:ea typeface="Noto Serif KR" panose="02020400000000000000" pitchFamily="18" charset="-128"/>
                      <a:cs typeface="Poppins" pitchFamily="2" charset="77"/>
                    </a:rPr>
                    <a:t>2,348</a:t>
                  </a:r>
                  <a:endParaRPr lang="en-US" sz="900" b="1" dirty="0">
                    <a:solidFill>
                      <a:schemeClr val="bg1"/>
                    </a:solidFill>
                    <a:latin typeface="Noto Serif KR" panose="02020400000000000000" pitchFamily="18" charset="-128"/>
                    <a:ea typeface="Noto Serif KR" panose="02020400000000000000" pitchFamily="18" charset="-128"/>
                    <a:cs typeface="Poppins" pitchFamily="2" charset="77"/>
                  </a:endParaRPr>
                </a:p>
              </p:txBody>
            </p:sp>
          </p:grpSp>
          <p:sp>
            <p:nvSpPr>
              <p:cNvPr id="79" name="TextBox 28">
                <a:extLst>
                  <a:ext uri="{FF2B5EF4-FFF2-40B4-BE49-F238E27FC236}">
                    <a16:creationId xmlns:a16="http://schemas.microsoft.com/office/drawing/2014/main" id="{6DA1BDBA-5252-4872-B4A1-18537203F8FD}"/>
                  </a:ext>
                </a:extLst>
              </p:cNvPr>
              <p:cNvSpPr txBox="1"/>
              <p:nvPr/>
            </p:nvSpPr>
            <p:spPr>
              <a:xfrm>
                <a:off x="9520564" y="2032888"/>
                <a:ext cx="1038361" cy="307777"/>
              </a:xfrm>
              <a:prstGeom prst="rect">
                <a:avLst/>
              </a:prstGeom>
              <a:noFill/>
            </p:spPr>
            <p:txBody>
              <a:bodyPr wrap="none" rtlCol="0" anchor="ctr" anchorCtr="0">
                <a:spAutoFit/>
              </a:bodyPr>
              <a:lstStyle/>
              <a:p>
                <a:pPr algn="ctr"/>
                <a:r>
                  <a:rPr lang="en-US" sz="1400" b="1" dirty="0">
                    <a:solidFill>
                      <a:srgbClr val="7C6992"/>
                    </a:solidFill>
                    <a:latin typeface="Noto Serif KR" panose="02020400000000000000" pitchFamily="18" charset="-128"/>
                    <a:ea typeface="Noto Serif KR" panose="02020400000000000000" pitchFamily="18" charset="-128"/>
                    <a:cs typeface="Poppins" pitchFamily="2" charset="77"/>
                  </a:rPr>
                  <a:t>15,730 ha</a:t>
                </a:r>
                <a:endParaRPr lang="en-US" sz="1200" b="1" dirty="0">
                  <a:solidFill>
                    <a:srgbClr val="7C6992"/>
                  </a:solidFill>
                  <a:latin typeface="Noto Serif KR" panose="02020400000000000000" pitchFamily="18" charset="-128"/>
                  <a:ea typeface="Noto Serif KR" panose="02020400000000000000" pitchFamily="18" charset="-128"/>
                  <a:cs typeface="Poppins" pitchFamily="2" charset="77"/>
                </a:endParaRPr>
              </a:p>
            </p:txBody>
          </p:sp>
          <p:grpSp>
            <p:nvGrpSpPr>
              <p:cNvPr id="4" name="Gruppieren 3">
                <a:extLst>
                  <a:ext uri="{FF2B5EF4-FFF2-40B4-BE49-F238E27FC236}">
                    <a16:creationId xmlns:a16="http://schemas.microsoft.com/office/drawing/2014/main" id="{790C2C44-9386-44F3-B2C1-16D4337028B4}"/>
                  </a:ext>
                </a:extLst>
              </p:cNvPr>
              <p:cNvGrpSpPr/>
              <p:nvPr/>
            </p:nvGrpSpPr>
            <p:grpSpPr>
              <a:xfrm>
                <a:off x="9299570" y="2685322"/>
                <a:ext cx="492444" cy="432000"/>
                <a:chOff x="9167266" y="2808439"/>
                <a:chExt cx="492444" cy="432000"/>
              </a:xfrm>
            </p:grpSpPr>
            <p:sp>
              <p:nvSpPr>
                <p:cNvPr id="65" name="Freeform 4">
                  <a:extLst>
                    <a:ext uri="{FF2B5EF4-FFF2-40B4-BE49-F238E27FC236}">
                      <a16:creationId xmlns:a16="http://schemas.microsoft.com/office/drawing/2014/main" id="{21AE72FB-53E5-4B93-BC52-A39D4B3C2196}"/>
                    </a:ext>
                  </a:extLst>
                </p:cNvPr>
                <p:cNvSpPr>
                  <a:spLocks noChangeArrowheads="1"/>
                </p:cNvSpPr>
                <p:nvPr/>
              </p:nvSpPr>
              <p:spPr bwMode="auto">
                <a:xfrm>
                  <a:off x="9191850" y="2808439"/>
                  <a:ext cx="432000" cy="432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chemeClr val="tx2">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80" name="TextBox 28">
                  <a:extLst>
                    <a:ext uri="{FF2B5EF4-FFF2-40B4-BE49-F238E27FC236}">
                      <a16:creationId xmlns:a16="http://schemas.microsoft.com/office/drawing/2014/main" id="{218B5C98-C3AE-477A-9B5A-12F66C55992B}"/>
                    </a:ext>
                  </a:extLst>
                </p:cNvPr>
                <p:cNvSpPr txBox="1"/>
                <p:nvPr/>
              </p:nvSpPr>
              <p:spPr>
                <a:xfrm>
                  <a:off x="9167266" y="2904247"/>
                  <a:ext cx="492444" cy="230832"/>
                </a:xfrm>
                <a:prstGeom prst="rect">
                  <a:avLst/>
                </a:prstGeom>
                <a:noFill/>
              </p:spPr>
              <p:txBody>
                <a:bodyPr wrap="none" rtlCol="0" anchor="ctr" anchorCtr="0">
                  <a:spAutoFit/>
                </a:bodyPr>
                <a:lstStyle/>
                <a:p>
                  <a:pPr algn="ctr"/>
                  <a:r>
                    <a:rPr lang="en-US" sz="900" b="1" dirty="0">
                      <a:solidFill>
                        <a:schemeClr val="bg1"/>
                      </a:solidFill>
                      <a:latin typeface="Noto Serif KR" panose="02020400000000000000" pitchFamily="18" charset="-128"/>
                      <a:ea typeface="Noto Serif KR" panose="02020400000000000000" pitchFamily="18" charset="-128"/>
                      <a:cs typeface="Poppins" pitchFamily="2" charset="77"/>
                    </a:rPr>
                    <a:t>2,164</a:t>
                  </a:r>
                </a:p>
              </p:txBody>
            </p:sp>
          </p:grpSp>
          <p:sp>
            <p:nvSpPr>
              <p:cNvPr id="81" name="TextBox 28">
                <a:extLst>
                  <a:ext uri="{FF2B5EF4-FFF2-40B4-BE49-F238E27FC236}">
                    <a16:creationId xmlns:a16="http://schemas.microsoft.com/office/drawing/2014/main" id="{39DBA580-BBD8-46D7-A5B8-D147846A08A5}"/>
                  </a:ext>
                </a:extLst>
              </p:cNvPr>
              <p:cNvSpPr txBox="1"/>
              <p:nvPr/>
            </p:nvSpPr>
            <p:spPr>
              <a:xfrm>
                <a:off x="9161026" y="3218940"/>
                <a:ext cx="492443" cy="230832"/>
              </a:xfrm>
              <a:prstGeom prst="rect">
                <a:avLst/>
              </a:prstGeom>
              <a:noFill/>
            </p:spPr>
            <p:txBody>
              <a:bodyPr wrap="none" rtlCol="0" anchor="ctr" anchorCtr="0">
                <a:spAutoFit/>
              </a:bodyPr>
              <a:lstStyle/>
              <a:p>
                <a:pPr algn="ctr"/>
                <a:r>
                  <a:rPr lang="en-US" sz="900" b="1" dirty="0">
                    <a:solidFill>
                      <a:schemeClr val="bg1"/>
                    </a:solidFill>
                    <a:latin typeface="Noto Serif KR" panose="02020400000000000000" pitchFamily="18" charset="-128"/>
                    <a:ea typeface="Noto Serif KR" panose="02020400000000000000" pitchFamily="18" charset="-128"/>
                    <a:cs typeface="Poppins" pitchFamily="2" charset="77"/>
                  </a:rPr>
                  <a:t>1,731</a:t>
                </a:r>
              </a:p>
            </p:txBody>
          </p:sp>
          <p:sp>
            <p:nvSpPr>
              <p:cNvPr id="82" name="Shape 54784">
                <a:extLst>
                  <a:ext uri="{FF2B5EF4-FFF2-40B4-BE49-F238E27FC236}">
                    <a16:creationId xmlns:a16="http://schemas.microsoft.com/office/drawing/2014/main" id="{EFBD8756-A0C0-4316-ADC1-6ECF683A39D5}"/>
                  </a:ext>
                </a:extLst>
              </p:cNvPr>
              <p:cNvSpPr/>
              <p:nvPr/>
            </p:nvSpPr>
            <p:spPr>
              <a:xfrm flipV="1">
                <a:off x="9754301" y="2762930"/>
                <a:ext cx="662365" cy="1363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chemeClr val="bg1">
                    <a:lumMod val="85000"/>
                  </a:schemeClr>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84" name="Shape 54784">
                <a:extLst>
                  <a:ext uri="{FF2B5EF4-FFF2-40B4-BE49-F238E27FC236}">
                    <a16:creationId xmlns:a16="http://schemas.microsoft.com/office/drawing/2014/main" id="{28B1C147-E516-4D72-A21B-EB070BDB6275}"/>
                  </a:ext>
                </a:extLst>
              </p:cNvPr>
              <p:cNvSpPr/>
              <p:nvPr/>
            </p:nvSpPr>
            <p:spPr>
              <a:xfrm>
                <a:off x="9583023" y="3338928"/>
                <a:ext cx="662365" cy="1363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chemeClr val="bg1">
                    <a:lumMod val="85000"/>
                  </a:schemeClr>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85" name="TextBox 32">
                <a:extLst>
                  <a:ext uri="{FF2B5EF4-FFF2-40B4-BE49-F238E27FC236}">
                    <a16:creationId xmlns:a16="http://schemas.microsoft.com/office/drawing/2014/main" id="{C11D254C-3BF6-4CA0-8761-92CEF78C145D}"/>
                  </a:ext>
                </a:extLst>
              </p:cNvPr>
              <p:cNvSpPr txBox="1"/>
              <p:nvPr/>
            </p:nvSpPr>
            <p:spPr>
              <a:xfrm>
                <a:off x="10134142" y="2636671"/>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Kenya</a:t>
                </a:r>
              </a:p>
            </p:txBody>
          </p:sp>
          <p:sp>
            <p:nvSpPr>
              <p:cNvPr id="86" name="TextBox 32">
                <a:extLst>
                  <a:ext uri="{FF2B5EF4-FFF2-40B4-BE49-F238E27FC236}">
                    <a16:creationId xmlns:a16="http://schemas.microsoft.com/office/drawing/2014/main" id="{181D3DDE-3BB8-4E8F-A51D-79D8171B7FD0}"/>
                  </a:ext>
                </a:extLst>
              </p:cNvPr>
              <p:cNvSpPr txBox="1"/>
              <p:nvPr/>
            </p:nvSpPr>
            <p:spPr>
              <a:xfrm>
                <a:off x="9975697" y="3357446"/>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Mexico</a:t>
                </a:r>
              </a:p>
            </p:txBody>
          </p:sp>
          <p:grpSp>
            <p:nvGrpSpPr>
              <p:cNvPr id="2" name="Gruppieren 1">
                <a:extLst>
                  <a:ext uri="{FF2B5EF4-FFF2-40B4-BE49-F238E27FC236}">
                    <a16:creationId xmlns:a16="http://schemas.microsoft.com/office/drawing/2014/main" id="{6AB4B9DA-48AA-4857-80FE-4A5C73093E02}"/>
                  </a:ext>
                </a:extLst>
              </p:cNvPr>
              <p:cNvGrpSpPr/>
              <p:nvPr/>
            </p:nvGrpSpPr>
            <p:grpSpPr>
              <a:xfrm>
                <a:off x="8365141" y="2247073"/>
                <a:ext cx="864000" cy="864000"/>
                <a:chOff x="8399262" y="2316804"/>
                <a:chExt cx="864000" cy="864000"/>
              </a:xfrm>
            </p:grpSpPr>
            <p:sp>
              <p:nvSpPr>
                <p:cNvPr id="63" name="Freeform 4">
                  <a:extLst>
                    <a:ext uri="{FF2B5EF4-FFF2-40B4-BE49-F238E27FC236}">
                      <a16:creationId xmlns:a16="http://schemas.microsoft.com/office/drawing/2014/main" id="{7EC20F0E-C952-44EC-9DC2-F641241C3E78}"/>
                    </a:ext>
                  </a:extLst>
                </p:cNvPr>
                <p:cNvSpPr>
                  <a:spLocks noChangeArrowheads="1"/>
                </p:cNvSpPr>
                <p:nvPr/>
              </p:nvSpPr>
              <p:spPr bwMode="auto">
                <a:xfrm>
                  <a:off x="8399262" y="2316804"/>
                  <a:ext cx="864000" cy="864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rgbClr val="7C6992"/>
                </a:solidFill>
                <a:ln>
                  <a:noFill/>
                </a:ln>
                <a:effectLst/>
              </p:spPr>
              <p:txBody>
                <a:bodyPr wrap="none" anchor="ctr"/>
                <a:lstStyle/>
                <a:p>
                  <a:endParaRPr lang="en-US" sz="6532" dirty="0">
                    <a:latin typeface="Lato Light" panose="020F0502020204030203" pitchFamily="34" charset="0"/>
                  </a:endParaRPr>
                </a:p>
              </p:txBody>
            </p:sp>
            <p:sp>
              <p:nvSpPr>
                <p:cNvPr id="91" name="TextBox 28">
                  <a:extLst>
                    <a:ext uri="{FF2B5EF4-FFF2-40B4-BE49-F238E27FC236}">
                      <a16:creationId xmlns:a16="http://schemas.microsoft.com/office/drawing/2014/main" id="{92EA58A4-5713-4FBC-9481-CC74EB2DDE2C}"/>
                    </a:ext>
                  </a:extLst>
                </p:cNvPr>
                <p:cNvSpPr txBox="1"/>
                <p:nvPr/>
              </p:nvSpPr>
              <p:spPr>
                <a:xfrm>
                  <a:off x="8554901" y="2571427"/>
                  <a:ext cx="595035" cy="276999"/>
                </a:xfrm>
                <a:prstGeom prst="rect">
                  <a:avLst/>
                </a:prstGeom>
                <a:noFill/>
              </p:spPr>
              <p:txBody>
                <a:bodyPr wrap="none" rtlCol="0" anchor="ctr" anchorCtr="0">
                  <a:spAutoFit/>
                </a:bodyPr>
                <a:lstStyle/>
                <a:p>
                  <a:pPr algn="ctr"/>
                  <a:r>
                    <a:rPr lang="en-US" sz="1200" b="1" dirty="0">
                      <a:solidFill>
                        <a:schemeClr val="bg1"/>
                      </a:solidFill>
                      <a:latin typeface="Noto Serif KR" panose="02020400000000000000" pitchFamily="18" charset="-128"/>
                      <a:ea typeface="Noto Serif KR" panose="02020400000000000000" pitchFamily="18" charset="-128"/>
                      <a:cs typeface="Poppins" pitchFamily="2" charset="77"/>
                    </a:rPr>
                    <a:t>5,497</a:t>
                  </a:r>
                </a:p>
              </p:txBody>
            </p:sp>
          </p:grpSp>
          <p:sp>
            <p:nvSpPr>
              <p:cNvPr id="74" name="Shape 54784">
                <a:extLst>
                  <a:ext uri="{FF2B5EF4-FFF2-40B4-BE49-F238E27FC236}">
                    <a16:creationId xmlns:a16="http://schemas.microsoft.com/office/drawing/2014/main" id="{AA087376-1401-48A9-B7F6-DC5A9A971A32}"/>
                  </a:ext>
                </a:extLst>
              </p:cNvPr>
              <p:cNvSpPr/>
              <p:nvPr/>
            </p:nvSpPr>
            <p:spPr>
              <a:xfrm flipH="1" flipV="1">
                <a:off x="7795134" y="2516692"/>
                <a:ext cx="745379" cy="12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chemeClr val="bg1">
                    <a:lumMod val="85000"/>
                  </a:schemeClr>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75" name="Shape 54784">
                <a:extLst>
                  <a:ext uri="{FF2B5EF4-FFF2-40B4-BE49-F238E27FC236}">
                    <a16:creationId xmlns:a16="http://schemas.microsoft.com/office/drawing/2014/main" id="{AE358ADC-525F-418A-B2C8-A5C867671630}"/>
                  </a:ext>
                </a:extLst>
              </p:cNvPr>
              <p:cNvSpPr/>
              <p:nvPr/>
            </p:nvSpPr>
            <p:spPr>
              <a:xfrm flipH="1" flipV="1">
                <a:off x="7990811" y="3278391"/>
                <a:ext cx="662364" cy="1656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chemeClr val="bg1">
                    <a:lumMod val="85000"/>
                  </a:schemeClr>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grpSp>
      </p:grpSp>
      <p:grpSp>
        <p:nvGrpSpPr>
          <p:cNvPr id="12" name="Gruppieren 11">
            <a:extLst>
              <a:ext uri="{FF2B5EF4-FFF2-40B4-BE49-F238E27FC236}">
                <a16:creationId xmlns:a16="http://schemas.microsoft.com/office/drawing/2014/main" id="{97EF7773-F621-4E70-890E-22EBA5307D3A}"/>
              </a:ext>
            </a:extLst>
          </p:cNvPr>
          <p:cNvGrpSpPr/>
          <p:nvPr/>
        </p:nvGrpSpPr>
        <p:grpSpPr>
          <a:xfrm>
            <a:off x="6625767" y="4153714"/>
            <a:ext cx="4904552" cy="2209395"/>
            <a:chOff x="6625767" y="4022180"/>
            <a:chExt cx="4904552" cy="2209395"/>
          </a:xfrm>
        </p:grpSpPr>
        <p:sp>
          <p:nvSpPr>
            <p:cNvPr id="139" name="Freeform 4">
              <a:extLst>
                <a:ext uri="{FF2B5EF4-FFF2-40B4-BE49-F238E27FC236}">
                  <a16:creationId xmlns:a16="http://schemas.microsoft.com/office/drawing/2014/main" id="{4A9DB740-8096-444F-B4BB-8AC8BB5C1967}"/>
                </a:ext>
              </a:extLst>
            </p:cNvPr>
            <p:cNvSpPr>
              <a:spLocks noChangeArrowheads="1"/>
            </p:cNvSpPr>
            <p:nvPr/>
          </p:nvSpPr>
          <p:spPr bwMode="auto">
            <a:xfrm>
              <a:off x="8119795" y="4431575"/>
              <a:ext cx="1800000" cy="1800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rgbClr val="8F7EA3"/>
            </a:solidFill>
            <a:ln>
              <a:noFill/>
            </a:ln>
            <a:effectLst/>
          </p:spPr>
          <p:txBody>
            <a:bodyPr wrap="none" anchor="ctr"/>
            <a:lstStyle/>
            <a:p>
              <a:endParaRPr lang="en-US" sz="6532" dirty="0">
                <a:latin typeface="Lato Light" panose="020F0502020204030203" pitchFamily="34" charset="0"/>
              </a:endParaRPr>
            </a:p>
          </p:txBody>
        </p:sp>
        <p:sp>
          <p:nvSpPr>
            <p:cNvPr id="137" name="Shape 54784">
              <a:extLst>
                <a:ext uri="{FF2B5EF4-FFF2-40B4-BE49-F238E27FC236}">
                  <a16:creationId xmlns:a16="http://schemas.microsoft.com/office/drawing/2014/main" id="{C2184A6A-77DD-405E-A722-4073CF1FF519}"/>
                </a:ext>
              </a:extLst>
            </p:cNvPr>
            <p:cNvSpPr/>
            <p:nvPr/>
          </p:nvSpPr>
          <p:spPr>
            <a:xfrm flipV="1">
              <a:off x="9741360" y="4711149"/>
              <a:ext cx="766557" cy="1551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8F7EA3"/>
              </a:solidFill>
              <a:prstDash val="solid"/>
              <a:miter lim="400000"/>
            </a:ln>
            <a:effectLst/>
          </p:spPr>
          <p:txBody>
            <a:bodyPr wrap="square" lIns="35438" tIns="35438" rIns="35438" bIns="35438" numCol="1" anchor="ctr">
              <a:noAutofit/>
            </a:bodyPr>
            <a:lstStyle/>
            <a:p>
              <a:endParaRPr sz="2512" dirty="0">
                <a:solidFill>
                  <a:srgbClr val="A9C47F"/>
                </a:solidFill>
                <a:latin typeface="Lato Light" panose="020F0502020204030203" pitchFamily="34" charset="0"/>
              </a:endParaRPr>
            </a:p>
          </p:txBody>
        </p:sp>
        <p:sp>
          <p:nvSpPr>
            <p:cNvPr id="138" name="TextBox 32">
              <a:extLst>
                <a:ext uri="{FF2B5EF4-FFF2-40B4-BE49-F238E27FC236}">
                  <a16:creationId xmlns:a16="http://schemas.microsoft.com/office/drawing/2014/main" id="{79816BF8-8342-40D4-BEB3-2AE764AC9ABF}"/>
                </a:ext>
              </a:extLst>
            </p:cNvPr>
            <p:cNvSpPr txBox="1"/>
            <p:nvPr/>
          </p:nvSpPr>
          <p:spPr>
            <a:xfrm>
              <a:off x="10270938" y="4571415"/>
              <a:ext cx="1259381" cy="271869"/>
            </a:xfrm>
            <a:prstGeom prst="rect">
              <a:avLst/>
            </a:prstGeom>
            <a:noFill/>
          </p:spPr>
          <p:txBody>
            <a:bodyPr wrap="square" rtlCol="0" anchor="t" anchorCtr="0">
              <a:spAutoFit/>
            </a:bodyPr>
            <a:lstStyle/>
            <a:p>
              <a:pPr algn="ctr">
                <a:lnSpc>
                  <a:spcPts val="1389"/>
                </a:lnSpc>
              </a:pPr>
              <a:r>
                <a:rPr lang="en-US" sz="1400" b="1"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CHINA</a:t>
              </a:r>
            </a:p>
          </p:txBody>
        </p:sp>
        <p:sp>
          <p:nvSpPr>
            <p:cNvPr id="140" name="TextBox 42">
              <a:extLst>
                <a:ext uri="{FF2B5EF4-FFF2-40B4-BE49-F238E27FC236}">
                  <a16:creationId xmlns:a16="http://schemas.microsoft.com/office/drawing/2014/main" id="{68C04F7D-581A-4275-AC69-8E4D654F0275}"/>
                </a:ext>
              </a:extLst>
            </p:cNvPr>
            <p:cNvSpPr txBox="1"/>
            <p:nvPr/>
          </p:nvSpPr>
          <p:spPr>
            <a:xfrm>
              <a:off x="6625767" y="4022180"/>
              <a:ext cx="4795926" cy="307777"/>
            </a:xfrm>
            <a:prstGeom prst="rect">
              <a:avLst/>
            </a:prstGeom>
            <a:noFill/>
          </p:spPr>
          <p:txBody>
            <a:bodyPr wrap="square" rtlCol="0" anchor="ctr" anchorCtr="0">
              <a:spAutoFit/>
            </a:bodyPr>
            <a:lstStyle/>
            <a:p>
              <a:pPr algn="ctr"/>
              <a:r>
                <a:rPr lang="en-US" sz="1400" dirty="0">
                  <a:solidFill>
                    <a:schemeClr val="tx2"/>
                  </a:solidFill>
                  <a:latin typeface="Noto Serif KR" panose="02020400000000000000" pitchFamily="18" charset="-128"/>
                  <a:ea typeface="Noto Serif KR" panose="02020400000000000000" pitchFamily="18" charset="-128"/>
                  <a:cs typeface="Poppins" pitchFamily="2" charset="77"/>
                </a:rPr>
                <a:t>Carnations, production area in ha</a:t>
              </a:r>
              <a:r>
                <a:rPr lang="en-US" sz="1400" baseline="30000" dirty="0">
                  <a:solidFill>
                    <a:schemeClr val="tx2"/>
                  </a:solidFill>
                  <a:latin typeface="Noto Serif KR" panose="02020400000000000000" pitchFamily="18" charset="-128"/>
                  <a:ea typeface="Noto Serif KR" panose="02020400000000000000" pitchFamily="18" charset="-128"/>
                  <a:cs typeface="Poppins" pitchFamily="2" charset="77"/>
                </a:rPr>
                <a:t>3</a:t>
              </a:r>
              <a:r>
                <a:rPr lang="en-US" sz="1400" dirty="0">
                  <a:solidFill>
                    <a:schemeClr val="tx2"/>
                  </a:solidFill>
                  <a:latin typeface="Noto Serif KR" panose="02020400000000000000" pitchFamily="18" charset="-128"/>
                  <a:ea typeface="Noto Serif KR" panose="02020400000000000000" pitchFamily="18" charset="-128"/>
                  <a:cs typeface="Poppins" pitchFamily="2" charset="77"/>
                </a:rPr>
                <a:t>:</a:t>
              </a:r>
            </a:p>
          </p:txBody>
        </p:sp>
        <p:sp>
          <p:nvSpPr>
            <p:cNvPr id="142" name="TextBox 32">
              <a:extLst>
                <a:ext uri="{FF2B5EF4-FFF2-40B4-BE49-F238E27FC236}">
                  <a16:creationId xmlns:a16="http://schemas.microsoft.com/office/drawing/2014/main" id="{2D126839-2216-4B15-9BA7-427CEAF3DE6B}"/>
                </a:ext>
              </a:extLst>
            </p:cNvPr>
            <p:cNvSpPr txBox="1"/>
            <p:nvPr/>
          </p:nvSpPr>
          <p:spPr>
            <a:xfrm>
              <a:off x="6695720" y="4771924"/>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Colombia</a:t>
              </a:r>
            </a:p>
          </p:txBody>
        </p:sp>
        <p:sp>
          <p:nvSpPr>
            <p:cNvPr id="143" name="TextBox 32">
              <a:extLst>
                <a:ext uri="{FF2B5EF4-FFF2-40B4-BE49-F238E27FC236}">
                  <a16:creationId xmlns:a16="http://schemas.microsoft.com/office/drawing/2014/main" id="{4983039E-95DD-406D-B8F9-8A99F1AAD2C4}"/>
                </a:ext>
              </a:extLst>
            </p:cNvPr>
            <p:cNvSpPr txBox="1"/>
            <p:nvPr/>
          </p:nvSpPr>
          <p:spPr>
            <a:xfrm>
              <a:off x="7031722" y="5402828"/>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Italy</a:t>
              </a:r>
            </a:p>
          </p:txBody>
        </p:sp>
        <p:grpSp>
          <p:nvGrpSpPr>
            <p:cNvPr id="10" name="Gruppieren 9">
              <a:extLst>
                <a:ext uri="{FF2B5EF4-FFF2-40B4-BE49-F238E27FC236}">
                  <a16:creationId xmlns:a16="http://schemas.microsoft.com/office/drawing/2014/main" id="{7131C9BB-F9D2-4FEA-84ED-915FC461F311}"/>
                </a:ext>
              </a:extLst>
            </p:cNvPr>
            <p:cNvGrpSpPr/>
            <p:nvPr/>
          </p:nvGrpSpPr>
          <p:grpSpPr>
            <a:xfrm>
              <a:off x="8516247" y="5463790"/>
              <a:ext cx="518541" cy="519389"/>
              <a:chOff x="8634340" y="5605908"/>
              <a:chExt cx="518541" cy="519389"/>
            </a:xfrm>
          </p:grpSpPr>
          <p:sp>
            <p:nvSpPr>
              <p:cNvPr id="159" name="Freeform 4">
                <a:extLst>
                  <a:ext uri="{FF2B5EF4-FFF2-40B4-BE49-F238E27FC236}">
                    <a16:creationId xmlns:a16="http://schemas.microsoft.com/office/drawing/2014/main" id="{DFE2E370-E616-4549-9D08-C6C81740E059}"/>
                  </a:ext>
                </a:extLst>
              </p:cNvPr>
              <p:cNvSpPr>
                <a:spLocks noChangeArrowheads="1"/>
              </p:cNvSpPr>
              <p:nvPr/>
            </p:nvSpPr>
            <p:spPr bwMode="auto">
              <a:xfrm>
                <a:off x="8634340" y="5605908"/>
                <a:ext cx="518541" cy="519389"/>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rgbClr val="A9C47F"/>
              </a:solidFill>
              <a:ln>
                <a:noFill/>
              </a:ln>
              <a:effectLst/>
            </p:spPr>
            <p:txBody>
              <a:bodyPr wrap="none" anchor="ctr"/>
              <a:lstStyle/>
              <a:p>
                <a:endParaRPr lang="en-US" sz="6532" dirty="0">
                  <a:latin typeface="Lato Light" panose="020F0502020204030203" pitchFamily="34" charset="0"/>
                </a:endParaRPr>
              </a:p>
            </p:txBody>
          </p:sp>
          <p:sp>
            <p:nvSpPr>
              <p:cNvPr id="160" name="TextBox 28">
                <a:extLst>
                  <a:ext uri="{FF2B5EF4-FFF2-40B4-BE49-F238E27FC236}">
                    <a16:creationId xmlns:a16="http://schemas.microsoft.com/office/drawing/2014/main" id="{4D2EBA69-491B-4D71-992D-9B5BE5219CBF}"/>
                  </a:ext>
                </a:extLst>
              </p:cNvPr>
              <p:cNvSpPr txBox="1"/>
              <p:nvPr/>
            </p:nvSpPr>
            <p:spPr>
              <a:xfrm>
                <a:off x="8678725" y="5744226"/>
                <a:ext cx="420308" cy="253916"/>
              </a:xfrm>
              <a:prstGeom prst="rect">
                <a:avLst/>
              </a:prstGeom>
              <a:noFill/>
            </p:spPr>
            <p:txBody>
              <a:bodyPr wrap="none" rtlCol="0" anchor="ctr" anchorCtr="0">
                <a:spAutoFit/>
              </a:bodyPr>
              <a:lstStyle/>
              <a:p>
                <a:pPr algn="ctr"/>
                <a:r>
                  <a:rPr lang="en-US" sz="1050" b="1" dirty="0">
                    <a:solidFill>
                      <a:schemeClr val="bg1"/>
                    </a:solidFill>
                    <a:latin typeface="Noto Serif KR" panose="02020400000000000000" pitchFamily="18" charset="-128"/>
                    <a:ea typeface="Noto Serif KR" panose="02020400000000000000" pitchFamily="18" charset="-128"/>
                    <a:cs typeface="Poppins" pitchFamily="2" charset="77"/>
                  </a:rPr>
                  <a:t>722</a:t>
                </a:r>
                <a:endParaRPr lang="en-US" sz="900" b="1" dirty="0">
                  <a:solidFill>
                    <a:schemeClr val="bg1"/>
                  </a:solidFill>
                  <a:latin typeface="Noto Serif KR" panose="02020400000000000000" pitchFamily="18" charset="-128"/>
                  <a:ea typeface="Noto Serif KR" panose="02020400000000000000" pitchFamily="18" charset="-128"/>
                  <a:cs typeface="Poppins" pitchFamily="2" charset="77"/>
                </a:endParaRPr>
              </a:p>
            </p:txBody>
          </p:sp>
        </p:grpSp>
        <p:sp>
          <p:nvSpPr>
            <p:cNvPr id="145" name="TextBox 28">
              <a:extLst>
                <a:ext uri="{FF2B5EF4-FFF2-40B4-BE49-F238E27FC236}">
                  <a16:creationId xmlns:a16="http://schemas.microsoft.com/office/drawing/2014/main" id="{4308171E-2B26-41C4-9347-D66ACE5A3103}"/>
                </a:ext>
              </a:extLst>
            </p:cNvPr>
            <p:cNvSpPr txBox="1"/>
            <p:nvPr/>
          </p:nvSpPr>
          <p:spPr>
            <a:xfrm>
              <a:off x="9599872" y="4444590"/>
              <a:ext cx="934166" cy="307777"/>
            </a:xfrm>
            <a:prstGeom prst="rect">
              <a:avLst/>
            </a:prstGeom>
            <a:noFill/>
          </p:spPr>
          <p:txBody>
            <a:bodyPr wrap="none" rtlCol="0" anchor="ctr" anchorCtr="0">
              <a:spAutoFit/>
            </a:bodyPr>
            <a:lstStyle/>
            <a:p>
              <a:pPr algn="ctr"/>
              <a:r>
                <a:rPr lang="en-US" sz="1400" b="1" dirty="0">
                  <a:solidFill>
                    <a:srgbClr val="7C6992"/>
                  </a:solidFill>
                  <a:latin typeface="Noto Serif KR" panose="02020400000000000000" pitchFamily="18" charset="-128"/>
                  <a:ea typeface="Noto Serif KR" panose="02020400000000000000" pitchFamily="18" charset="-128"/>
                  <a:cs typeface="Poppins" pitchFamily="2" charset="77"/>
                </a:rPr>
                <a:t>4,031 ha</a:t>
              </a:r>
              <a:endParaRPr lang="en-US" sz="1200" b="1" dirty="0">
                <a:solidFill>
                  <a:srgbClr val="7C6992"/>
                </a:solidFill>
                <a:latin typeface="Noto Serif KR" panose="02020400000000000000" pitchFamily="18" charset="-128"/>
                <a:ea typeface="Noto Serif KR" panose="02020400000000000000" pitchFamily="18" charset="-128"/>
                <a:cs typeface="Poppins" pitchFamily="2" charset="77"/>
              </a:endParaRPr>
            </a:p>
          </p:txBody>
        </p:sp>
        <p:grpSp>
          <p:nvGrpSpPr>
            <p:cNvPr id="146" name="Gruppieren 145">
              <a:extLst>
                <a:ext uri="{FF2B5EF4-FFF2-40B4-BE49-F238E27FC236}">
                  <a16:creationId xmlns:a16="http://schemas.microsoft.com/office/drawing/2014/main" id="{112D2D75-3AFA-417E-89CE-DE394A3BF43C}"/>
                </a:ext>
              </a:extLst>
            </p:cNvPr>
            <p:cNvGrpSpPr/>
            <p:nvPr/>
          </p:nvGrpSpPr>
          <p:grpSpPr>
            <a:xfrm>
              <a:off x="9096881" y="4991051"/>
              <a:ext cx="432000" cy="432000"/>
              <a:chOff x="9191850" y="2808439"/>
              <a:chExt cx="432000" cy="432000"/>
            </a:xfrm>
          </p:grpSpPr>
          <p:sp>
            <p:nvSpPr>
              <p:cNvPr id="157" name="Freeform 4">
                <a:extLst>
                  <a:ext uri="{FF2B5EF4-FFF2-40B4-BE49-F238E27FC236}">
                    <a16:creationId xmlns:a16="http://schemas.microsoft.com/office/drawing/2014/main" id="{283241ED-7235-4EBF-A5D9-B44B636B5836}"/>
                  </a:ext>
                </a:extLst>
              </p:cNvPr>
              <p:cNvSpPr>
                <a:spLocks noChangeArrowheads="1"/>
              </p:cNvSpPr>
              <p:nvPr/>
            </p:nvSpPr>
            <p:spPr bwMode="auto">
              <a:xfrm>
                <a:off x="9191850" y="2808439"/>
                <a:ext cx="432000" cy="432000"/>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chemeClr val="bg2">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58" name="TextBox 28">
                <a:extLst>
                  <a:ext uri="{FF2B5EF4-FFF2-40B4-BE49-F238E27FC236}">
                    <a16:creationId xmlns:a16="http://schemas.microsoft.com/office/drawing/2014/main" id="{A739B163-6F86-4D08-A8E1-E49ACD4226E2}"/>
                  </a:ext>
                </a:extLst>
              </p:cNvPr>
              <p:cNvSpPr txBox="1"/>
              <p:nvPr/>
            </p:nvSpPr>
            <p:spPr>
              <a:xfrm>
                <a:off x="9220010" y="2913392"/>
                <a:ext cx="386644" cy="230832"/>
              </a:xfrm>
              <a:prstGeom prst="rect">
                <a:avLst/>
              </a:prstGeom>
              <a:noFill/>
            </p:spPr>
            <p:txBody>
              <a:bodyPr wrap="none" rtlCol="0" anchor="ctr" anchorCtr="0">
                <a:spAutoFit/>
              </a:bodyPr>
              <a:lstStyle/>
              <a:p>
                <a:pPr algn="ctr"/>
                <a:r>
                  <a:rPr lang="en-US" sz="900" b="1" dirty="0">
                    <a:solidFill>
                      <a:schemeClr val="accent6">
                        <a:lumMod val="75000"/>
                      </a:schemeClr>
                    </a:solidFill>
                    <a:latin typeface="Noto Serif KR" panose="02020400000000000000" pitchFamily="18" charset="-128"/>
                    <a:ea typeface="Noto Serif KR" panose="02020400000000000000" pitchFamily="18" charset="-128"/>
                    <a:cs typeface="Poppins" pitchFamily="2" charset="77"/>
                  </a:rPr>
                  <a:t>482</a:t>
                </a:r>
              </a:p>
            </p:txBody>
          </p:sp>
        </p:grpSp>
        <p:grpSp>
          <p:nvGrpSpPr>
            <p:cNvPr id="11" name="Gruppieren 10">
              <a:extLst>
                <a:ext uri="{FF2B5EF4-FFF2-40B4-BE49-F238E27FC236}">
                  <a16:creationId xmlns:a16="http://schemas.microsoft.com/office/drawing/2014/main" id="{B7D24FE5-7D95-4F51-881F-8E8841E83D00}"/>
                </a:ext>
              </a:extLst>
            </p:cNvPr>
            <p:cNvGrpSpPr/>
            <p:nvPr/>
          </p:nvGrpSpPr>
          <p:grpSpPr>
            <a:xfrm>
              <a:off x="9160653" y="5539441"/>
              <a:ext cx="404896" cy="418506"/>
              <a:chOff x="9230989" y="5495481"/>
              <a:chExt cx="404896" cy="418506"/>
            </a:xfrm>
          </p:grpSpPr>
          <p:sp>
            <p:nvSpPr>
              <p:cNvPr id="141" name="Freeform 4">
                <a:extLst>
                  <a:ext uri="{FF2B5EF4-FFF2-40B4-BE49-F238E27FC236}">
                    <a16:creationId xmlns:a16="http://schemas.microsoft.com/office/drawing/2014/main" id="{3E752AC8-7DDD-4141-89D6-EFE10B777C70}"/>
                  </a:ext>
                </a:extLst>
              </p:cNvPr>
              <p:cNvSpPr>
                <a:spLocks noChangeArrowheads="1"/>
              </p:cNvSpPr>
              <p:nvPr/>
            </p:nvSpPr>
            <p:spPr bwMode="auto">
              <a:xfrm>
                <a:off x="9230989" y="5495481"/>
                <a:ext cx="404896" cy="418506"/>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chemeClr val="bg2">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147" name="TextBox 28">
                <a:extLst>
                  <a:ext uri="{FF2B5EF4-FFF2-40B4-BE49-F238E27FC236}">
                    <a16:creationId xmlns:a16="http://schemas.microsoft.com/office/drawing/2014/main" id="{35D578D3-D3B5-469F-AB96-E6B0410AEDFB}"/>
                  </a:ext>
                </a:extLst>
              </p:cNvPr>
              <p:cNvSpPr txBox="1"/>
              <p:nvPr/>
            </p:nvSpPr>
            <p:spPr>
              <a:xfrm>
                <a:off x="9240454" y="5593947"/>
                <a:ext cx="386644" cy="230832"/>
              </a:xfrm>
              <a:prstGeom prst="rect">
                <a:avLst/>
              </a:prstGeom>
              <a:noFill/>
            </p:spPr>
            <p:txBody>
              <a:bodyPr wrap="none" rtlCol="0" anchor="ctr" anchorCtr="0">
                <a:spAutoFit/>
              </a:bodyPr>
              <a:lstStyle/>
              <a:p>
                <a:pPr algn="ctr"/>
                <a:r>
                  <a:rPr lang="en-US" sz="900" b="1" dirty="0">
                    <a:solidFill>
                      <a:schemeClr val="accent6">
                        <a:lumMod val="75000"/>
                      </a:schemeClr>
                    </a:solidFill>
                    <a:latin typeface="Noto Serif KR" panose="02020400000000000000" pitchFamily="18" charset="-128"/>
                    <a:ea typeface="Noto Serif KR" panose="02020400000000000000" pitchFamily="18" charset="-128"/>
                    <a:cs typeface="Poppins" pitchFamily="2" charset="77"/>
                  </a:rPr>
                  <a:t>466</a:t>
                </a:r>
              </a:p>
            </p:txBody>
          </p:sp>
        </p:grpSp>
        <p:sp>
          <p:nvSpPr>
            <p:cNvPr id="148" name="Shape 54784">
              <a:extLst>
                <a:ext uri="{FF2B5EF4-FFF2-40B4-BE49-F238E27FC236}">
                  <a16:creationId xmlns:a16="http://schemas.microsoft.com/office/drawing/2014/main" id="{47E7F36F-B7B4-450D-A805-F150AF3930DA}"/>
                </a:ext>
              </a:extLst>
            </p:cNvPr>
            <p:cNvSpPr/>
            <p:nvPr/>
          </p:nvSpPr>
          <p:spPr>
            <a:xfrm flipV="1">
              <a:off x="9494101" y="5069995"/>
              <a:ext cx="670541" cy="1420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149" name="Shape 54784">
              <a:extLst>
                <a:ext uri="{FF2B5EF4-FFF2-40B4-BE49-F238E27FC236}">
                  <a16:creationId xmlns:a16="http://schemas.microsoft.com/office/drawing/2014/main" id="{D194E7A2-2841-41FA-BDDD-42331CA4E73D}"/>
                </a:ext>
              </a:extLst>
            </p:cNvPr>
            <p:cNvSpPr/>
            <p:nvPr/>
          </p:nvSpPr>
          <p:spPr>
            <a:xfrm>
              <a:off x="9518717" y="5751287"/>
              <a:ext cx="662365" cy="1363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sp>
          <p:nvSpPr>
            <p:cNvPr id="150" name="TextBox 32">
              <a:extLst>
                <a:ext uri="{FF2B5EF4-FFF2-40B4-BE49-F238E27FC236}">
                  <a16:creationId xmlns:a16="http://schemas.microsoft.com/office/drawing/2014/main" id="{CB2E3E81-3E4D-441C-B659-94D040A9A082}"/>
                </a:ext>
              </a:extLst>
            </p:cNvPr>
            <p:cNvSpPr txBox="1"/>
            <p:nvPr/>
          </p:nvSpPr>
          <p:spPr>
            <a:xfrm>
              <a:off x="9894245" y="4942674"/>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Turkey</a:t>
              </a:r>
            </a:p>
          </p:txBody>
        </p:sp>
        <p:sp>
          <p:nvSpPr>
            <p:cNvPr id="151" name="TextBox 32">
              <a:extLst>
                <a:ext uri="{FF2B5EF4-FFF2-40B4-BE49-F238E27FC236}">
                  <a16:creationId xmlns:a16="http://schemas.microsoft.com/office/drawing/2014/main" id="{246CD4F0-FC4E-48FD-981B-47B905E60ECF}"/>
                </a:ext>
              </a:extLst>
            </p:cNvPr>
            <p:cNvSpPr txBox="1"/>
            <p:nvPr/>
          </p:nvSpPr>
          <p:spPr>
            <a:xfrm>
              <a:off x="9923613" y="5787578"/>
              <a:ext cx="1259381" cy="271869"/>
            </a:xfrm>
            <a:prstGeom prst="rect">
              <a:avLst/>
            </a:prstGeom>
            <a:noFill/>
          </p:spPr>
          <p:txBody>
            <a:bodyPr wrap="square" rtlCol="0" anchor="t" anchorCtr="0">
              <a:spAutoFit/>
            </a:bodyPr>
            <a:lstStyle/>
            <a:p>
              <a:pPr algn="ctr">
                <a:lnSpc>
                  <a:spcPts val="1389"/>
                </a:lnSpc>
              </a:pPr>
              <a:r>
                <a:rPr lang="en-US" sz="14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Mexico</a:t>
              </a:r>
            </a:p>
          </p:txBody>
        </p:sp>
        <p:grpSp>
          <p:nvGrpSpPr>
            <p:cNvPr id="9" name="Gruppieren 8">
              <a:extLst>
                <a:ext uri="{FF2B5EF4-FFF2-40B4-BE49-F238E27FC236}">
                  <a16:creationId xmlns:a16="http://schemas.microsoft.com/office/drawing/2014/main" id="{66574622-0C9E-4F3F-9C5C-A1A57B485C9F}"/>
                </a:ext>
              </a:extLst>
            </p:cNvPr>
            <p:cNvGrpSpPr/>
            <p:nvPr/>
          </p:nvGrpSpPr>
          <p:grpSpPr>
            <a:xfrm>
              <a:off x="8352321" y="4658856"/>
              <a:ext cx="734339" cy="737333"/>
              <a:chOff x="8484215" y="4658856"/>
              <a:chExt cx="734339" cy="737333"/>
            </a:xfrm>
          </p:grpSpPr>
          <p:sp>
            <p:nvSpPr>
              <p:cNvPr id="161" name="Freeform 4">
                <a:extLst>
                  <a:ext uri="{FF2B5EF4-FFF2-40B4-BE49-F238E27FC236}">
                    <a16:creationId xmlns:a16="http://schemas.microsoft.com/office/drawing/2014/main" id="{A2AF3115-5F10-4265-A3E0-50820AFA6822}"/>
                  </a:ext>
                </a:extLst>
              </p:cNvPr>
              <p:cNvSpPr>
                <a:spLocks noChangeArrowheads="1"/>
              </p:cNvSpPr>
              <p:nvPr/>
            </p:nvSpPr>
            <p:spPr bwMode="auto">
              <a:xfrm>
                <a:off x="8484215" y="4658856"/>
                <a:ext cx="734339" cy="737333"/>
              </a:xfrm>
              <a:custGeom>
                <a:avLst/>
                <a:gdLst>
                  <a:gd name="T0" fmla="*/ 2608 w 2609"/>
                  <a:gd name="T1" fmla="*/ 1304 h 2609"/>
                  <a:gd name="T2" fmla="*/ 2608 w 2609"/>
                  <a:gd name="T3" fmla="*/ 1304 h 2609"/>
                  <a:gd name="T4" fmla="*/ 1304 w 2609"/>
                  <a:gd name="T5" fmla="*/ 0 h 2609"/>
                  <a:gd name="T6" fmla="*/ 1304 w 2609"/>
                  <a:gd name="T7" fmla="*/ 0 h 2609"/>
                  <a:gd name="T8" fmla="*/ 0 w 2609"/>
                  <a:gd name="T9" fmla="*/ 1304 h 2609"/>
                  <a:gd name="T10" fmla="*/ 0 w 2609"/>
                  <a:gd name="T11" fmla="*/ 1304 h 2609"/>
                  <a:gd name="T12" fmla="*/ 1304 w 2609"/>
                  <a:gd name="T13" fmla="*/ 2608 h 2609"/>
                  <a:gd name="T14" fmla="*/ 1304 w 2609"/>
                  <a:gd name="T15" fmla="*/ 2608 h 2609"/>
                  <a:gd name="T16" fmla="*/ 2608 w 2609"/>
                  <a:gd name="T17" fmla="*/ 1304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09">
                    <a:moveTo>
                      <a:pt x="2608" y="1304"/>
                    </a:moveTo>
                    <a:lnTo>
                      <a:pt x="2608" y="1304"/>
                    </a:lnTo>
                    <a:cubicBezTo>
                      <a:pt x="2608" y="584"/>
                      <a:pt x="2024" y="0"/>
                      <a:pt x="1304" y="0"/>
                    </a:cubicBezTo>
                    <a:lnTo>
                      <a:pt x="1304" y="0"/>
                    </a:lnTo>
                    <a:cubicBezTo>
                      <a:pt x="584" y="0"/>
                      <a:pt x="0" y="584"/>
                      <a:pt x="0" y="1304"/>
                    </a:cubicBezTo>
                    <a:lnTo>
                      <a:pt x="0" y="1304"/>
                    </a:lnTo>
                    <a:cubicBezTo>
                      <a:pt x="0" y="2024"/>
                      <a:pt x="584" y="2608"/>
                      <a:pt x="1304" y="2608"/>
                    </a:cubicBezTo>
                    <a:lnTo>
                      <a:pt x="1304" y="2608"/>
                    </a:lnTo>
                    <a:cubicBezTo>
                      <a:pt x="2024" y="2608"/>
                      <a:pt x="2608" y="2024"/>
                      <a:pt x="2608" y="1304"/>
                    </a:cubicBezTo>
                  </a:path>
                </a:pathLst>
              </a:custGeom>
              <a:solidFill>
                <a:schemeClr val="bg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56" name="TextBox 28">
                <a:extLst>
                  <a:ext uri="{FF2B5EF4-FFF2-40B4-BE49-F238E27FC236}">
                    <a16:creationId xmlns:a16="http://schemas.microsoft.com/office/drawing/2014/main" id="{9B525671-83BC-4370-A017-B3EB1B9761A5}"/>
                  </a:ext>
                </a:extLst>
              </p:cNvPr>
              <p:cNvSpPr txBox="1"/>
              <p:nvPr/>
            </p:nvSpPr>
            <p:spPr>
              <a:xfrm>
                <a:off x="8623600" y="4915323"/>
                <a:ext cx="453971" cy="276999"/>
              </a:xfrm>
              <a:prstGeom prst="rect">
                <a:avLst/>
              </a:prstGeom>
              <a:noFill/>
            </p:spPr>
            <p:txBody>
              <a:bodyPr wrap="none" rtlCol="0" anchor="ctr" anchorCtr="0">
                <a:spAutoFit/>
              </a:bodyPr>
              <a:lstStyle/>
              <a:p>
                <a:pPr algn="ctr"/>
                <a:r>
                  <a:rPr lang="en-US" sz="1200" b="1" dirty="0">
                    <a:solidFill>
                      <a:schemeClr val="bg1"/>
                    </a:solidFill>
                    <a:latin typeface="Noto Serif KR" panose="02020400000000000000" pitchFamily="18" charset="-128"/>
                    <a:ea typeface="Noto Serif KR" panose="02020400000000000000" pitchFamily="18" charset="-128"/>
                    <a:cs typeface="Poppins" pitchFamily="2" charset="77"/>
                  </a:rPr>
                  <a:t>933</a:t>
                </a:r>
              </a:p>
            </p:txBody>
          </p:sp>
        </p:grpSp>
        <p:sp>
          <p:nvSpPr>
            <p:cNvPr id="153" name="Shape 54784">
              <a:extLst>
                <a:ext uri="{FF2B5EF4-FFF2-40B4-BE49-F238E27FC236}">
                  <a16:creationId xmlns:a16="http://schemas.microsoft.com/office/drawing/2014/main" id="{8A8E5BD6-43E8-43F3-AD5E-70D009A87038}"/>
                </a:ext>
              </a:extLst>
            </p:cNvPr>
            <p:cNvSpPr/>
            <p:nvPr/>
          </p:nvSpPr>
          <p:spPr>
            <a:xfrm flipH="1" flipV="1">
              <a:off x="7820683" y="4928025"/>
              <a:ext cx="662363" cy="114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solidFill>
                  <a:srgbClr val="A9C47F"/>
                </a:solidFill>
                <a:latin typeface="Lato Light" panose="020F0502020204030203" pitchFamily="34" charset="0"/>
              </a:endParaRPr>
            </a:p>
          </p:txBody>
        </p:sp>
        <p:sp>
          <p:nvSpPr>
            <p:cNvPr id="154" name="Shape 54784">
              <a:extLst>
                <a:ext uri="{FF2B5EF4-FFF2-40B4-BE49-F238E27FC236}">
                  <a16:creationId xmlns:a16="http://schemas.microsoft.com/office/drawing/2014/main" id="{675A0AEF-4B54-49C1-860D-0254F1B42249}"/>
                </a:ext>
              </a:extLst>
            </p:cNvPr>
            <p:cNvSpPr/>
            <p:nvPr/>
          </p:nvSpPr>
          <p:spPr>
            <a:xfrm flipH="1" flipV="1">
              <a:off x="7972635" y="5557876"/>
              <a:ext cx="662364" cy="1656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rgbClr val="A9C47F"/>
              </a:solidFill>
              <a:prstDash val="solid"/>
              <a:miter lim="400000"/>
            </a:ln>
            <a:effectLst/>
          </p:spPr>
          <p:txBody>
            <a:bodyPr wrap="square" lIns="35438" tIns="35438" rIns="35438" bIns="35438" numCol="1" anchor="ctr">
              <a:noAutofit/>
            </a:bodyPr>
            <a:lstStyle/>
            <a:p>
              <a:endParaRPr sz="2512" dirty="0">
                <a:latin typeface="Lato Light" panose="020F0502020204030203" pitchFamily="34" charset="0"/>
              </a:endParaRPr>
            </a:p>
          </p:txBody>
        </p:sp>
      </p:grpSp>
      <p:grpSp>
        <p:nvGrpSpPr>
          <p:cNvPr id="17" name="Gruppieren 16">
            <a:extLst>
              <a:ext uri="{FF2B5EF4-FFF2-40B4-BE49-F238E27FC236}">
                <a16:creationId xmlns:a16="http://schemas.microsoft.com/office/drawing/2014/main" id="{E563424E-2BBF-4418-9F1B-F31E95CAEEDA}"/>
              </a:ext>
            </a:extLst>
          </p:cNvPr>
          <p:cNvGrpSpPr/>
          <p:nvPr/>
        </p:nvGrpSpPr>
        <p:grpSpPr>
          <a:xfrm>
            <a:off x="512791" y="1219207"/>
            <a:ext cx="6157579" cy="1761611"/>
            <a:chOff x="512791" y="1219207"/>
            <a:chExt cx="6157579" cy="1761611"/>
          </a:xfrm>
        </p:grpSpPr>
        <p:grpSp>
          <p:nvGrpSpPr>
            <p:cNvPr id="14" name="Gruppieren 13">
              <a:extLst>
                <a:ext uri="{FF2B5EF4-FFF2-40B4-BE49-F238E27FC236}">
                  <a16:creationId xmlns:a16="http://schemas.microsoft.com/office/drawing/2014/main" id="{DC988479-CEFC-47B9-8B2C-39CA95171E66}"/>
                </a:ext>
              </a:extLst>
            </p:cNvPr>
            <p:cNvGrpSpPr/>
            <p:nvPr/>
          </p:nvGrpSpPr>
          <p:grpSpPr>
            <a:xfrm>
              <a:off x="512791" y="1219207"/>
              <a:ext cx="6157579" cy="1761611"/>
              <a:chOff x="512791" y="1219207"/>
              <a:chExt cx="6157579" cy="1761611"/>
            </a:xfrm>
          </p:grpSpPr>
          <p:sp>
            <p:nvSpPr>
              <p:cNvPr id="224" name="Round Diagonal Corner Rectangle 23">
                <a:extLst>
                  <a:ext uri="{FF2B5EF4-FFF2-40B4-BE49-F238E27FC236}">
                    <a16:creationId xmlns:a16="http://schemas.microsoft.com/office/drawing/2014/main" id="{E7C6FB48-B0E1-4021-A60A-6024EE2D6364}"/>
                  </a:ext>
                </a:extLst>
              </p:cNvPr>
              <p:cNvSpPr/>
              <p:nvPr/>
            </p:nvSpPr>
            <p:spPr>
              <a:xfrm>
                <a:off x="2501848" y="1817340"/>
                <a:ext cx="1211848" cy="1163478"/>
              </a:xfrm>
              <a:prstGeom prst="round2DiagRect">
                <a:avLst>
                  <a:gd name="adj1" fmla="val 21930"/>
                  <a:gd name="adj2" fmla="val 0"/>
                </a:avLst>
              </a:prstGeom>
              <a:solidFill>
                <a:schemeClr val="bg1"/>
              </a:solidFill>
              <a:ln w="76200">
                <a:solidFill>
                  <a:srgbClr val="A9C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a:latin typeface="Lato Light" panose="020F0502020204030203" pitchFamily="34" charset="0"/>
                </a:endParaRPr>
              </a:p>
            </p:txBody>
          </p:sp>
          <p:sp>
            <p:nvSpPr>
              <p:cNvPr id="225" name="Round Diagonal Corner Rectangle 23">
                <a:extLst>
                  <a:ext uri="{FF2B5EF4-FFF2-40B4-BE49-F238E27FC236}">
                    <a16:creationId xmlns:a16="http://schemas.microsoft.com/office/drawing/2014/main" id="{1FB1F986-7544-4A28-95B4-1F25B49A356B}"/>
                  </a:ext>
                </a:extLst>
              </p:cNvPr>
              <p:cNvSpPr/>
              <p:nvPr/>
            </p:nvSpPr>
            <p:spPr>
              <a:xfrm>
                <a:off x="3977774" y="1817340"/>
                <a:ext cx="1211848" cy="1163478"/>
              </a:xfrm>
              <a:prstGeom prst="round2DiagRect">
                <a:avLst>
                  <a:gd name="adj1" fmla="val 21930"/>
                  <a:gd name="adj2" fmla="val 0"/>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a:latin typeface="Lato Light" panose="020F0502020204030203" pitchFamily="34" charset="0"/>
                </a:endParaRPr>
              </a:p>
            </p:txBody>
          </p:sp>
          <p:sp>
            <p:nvSpPr>
              <p:cNvPr id="38" name="Round Diagonal Corner Rectangle 23">
                <a:extLst>
                  <a:ext uri="{FF2B5EF4-FFF2-40B4-BE49-F238E27FC236}">
                    <a16:creationId xmlns:a16="http://schemas.microsoft.com/office/drawing/2014/main" id="{1B2BA0B6-DBF6-43DE-9548-25A6A19E7FF3}"/>
                  </a:ext>
                </a:extLst>
              </p:cNvPr>
              <p:cNvSpPr/>
              <p:nvPr/>
            </p:nvSpPr>
            <p:spPr>
              <a:xfrm>
                <a:off x="1025922" y="1817340"/>
                <a:ext cx="1211848" cy="1163478"/>
              </a:xfrm>
              <a:prstGeom prst="round2DiagRect">
                <a:avLst>
                  <a:gd name="adj1" fmla="val 21930"/>
                  <a:gd name="adj2" fmla="val 0"/>
                </a:avLst>
              </a:prstGeom>
              <a:solidFill>
                <a:schemeClr val="bg1"/>
              </a:solid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3">
                  <a:latin typeface="Lato Light" panose="020F0502020204030203" pitchFamily="34" charset="0"/>
                </a:endParaRPr>
              </a:p>
            </p:txBody>
          </p:sp>
          <p:sp>
            <p:nvSpPr>
              <p:cNvPr id="42" name="TextBox 28">
                <a:extLst>
                  <a:ext uri="{FF2B5EF4-FFF2-40B4-BE49-F238E27FC236}">
                    <a16:creationId xmlns:a16="http://schemas.microsoft.com/office/drawing/2014/main" id="{8F5585C6-C154-442F-AFEE-35B15FCEE0E6}"/>
                  </a:ext>
                </a:extLst>
              </p:cNvPr>
              <p:cNvSpPr txBox="1"/>
              <p:nvPr/>
            </p:nvSpPr>
            <p:spPr>
              <a:xfrm>
                <a:off x="1330287" y="1885582"/>
                <a:ext cx="643125" cy="292388"/>
              </a:xfrm>
              <a:prstGeom prst="rect">
                <a:avLst/>
              </a:prstGeom>
              <a:noFill/>
            </p:spPr>
            <p:txBody>
              <a:bodyPr wrap="none" rtlCol="0" anchor="ctr" anchorCtr="0">
                <a:spAutoFit/>
              </a:bodyPr>
              <a:lstStyle/>
              <a:p>
                <a:pPr algn="ctr"/>
                <a:r>
                  <a:rPr lang="en-US" sz="1300" b="1" dirty="0">
                    <a:solidFill>
                      <a:srgbClr val="7C6992"/>
                    </a:solidFill>
                    <a:latin typeface="Noto Serif KR" panose="02020400000000000000" pitchFamily="18" charset="-128"/>
                    <a:ea typeface="Noto Serif KR" panose="02020400000000000000" pitchFamily="18" charset="-128"/>
                    <a:cs typeface="Poppins" pitchFamily="2" charset="77"/>
                  </a:rPr>
                  <a:t>+27%</a:t>
                </a:r>
              </a:p>
            </p:txBody>
          </p:sp>
          <p:sp>
            <p:nvSpPr>
              <p:cNvPr id="46" name="TextBox 32">
                <a:extLst>
                  <a:ext uri="{FF2B5EF4-FFF2-40B4-BE49-F238E27FC236}">
                    <a16:creationId xmlns:a16="http://schemas.microsoft.com/office/drawing/2014/main" id="{771E77EB-CD65-4702-ABD0-EBEA70B009BE}"/>
                  </a:ext>
                </a:extLst>
              </p:cNvPr>
              <p:cNvSpPr txBox="1"/>
              <p:nvPr/>
            </p:nvSpPr>
            <p:spPr>
              <a:xfrm>
                <a:off x="1010050" y="2179278"/>
                <a:ext cx="1259381" cy="451406"/>
              </a:xfrm>
              <a:prstGeom prst="rect">
                <a:avLst/>
              </a:prstGeom>
              <a:noFill/>
            </p:spPr>
            <p:txBody>
              <a:bodyPr wrap="square" rtlCol="0" anchor="t" anchorCtr="0">
                <a:spAutoFit/>
              </a:bodyPr>
              <a:lstStyle/>
              <a:p>
                <a:pPr algn="ctr">
                  <a:lnSpc>
                    <a:spcPts val="1389"/>
                  </a:lnSpc>
                </a:pPr>
                <a:r>
                  <a:rPr lang="en-US" sz="13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Production area </a:t>
                </a:r>
              </a:p>
            </p:txBody>
          </p:sp>
          <p:sp>
            <p:nvSpPr>
              <p:cNvPr id="51" name="TextBox 28">
                <a:extLst>
                  <a:ext uri="{FF2B5EF4-FFF2-40B4-BE49-F238E27FC236}">
                    <a16:creationId xmlns:a16="http://schemas.microsoft.com/office/drawing/2014/main" id="{8FD9C737-E755-4DEC-BB8C-E71B06EAF905}"/>
                  </a:ext>
                </a:extLst>
              </p:cNvPr>
              <p:cNvSpPr txBox="1"/>
              <p:nvPr/>
            </p:nvSpPr>
            <p:spPr>
              <a:xfrm>
                <a:off x="2788181" y="1885582"/>
                <a:ext cx="643125" cy="292388"/>
              </a:xfrm>
              <a:prstGeom prst="rect">
                <a:avLst/>
              </a:prstGeom>
              <a:noFill/>
            </p:spPr>
            <p:txBody>
              <a:bodyPr wrap="none" rtlCol="0" anchor="ctr" anchorCtr="0">
                <a:spAutoFit/>
              </a:bodyPr>
              <a:lstStyle/>
              <a:p>
                <a:pPr algn="ctr"/>
                <a:r>
                  <a:rPr lang="en-US" sz="1300" b="1">
                    <a:solidFill>
                      <a:srgbClr val="7C6992"/>
                    </a:solidFill>
                    <a:latin typeface="Noto Serif KR" panose="02020400000000000000" pitchFamily="18" charset="-128"/>
                    <a:ea typeface="Noto Serif KR" panose="02020400000000000000" pitchFamily="18" charset="-128"/>
                    <a:cs typeface="Poppins" pitchFamily="2" charset="77"/>
                  </a:rPr>
                  <a:t>+90%</a:t>
                </a:r>
              </a:p>
            </p:txBody>
          </p:sp>
          <p:sp>
            <p:nvSpPr>
              <p:cNvPr id="52" name="TextBox 32">
                <a:extLst>
                  <a:ext uri="{FF2B5EF4-FFF2-40B4-BE49-F238E27FC236}">
                    <a16:creationId xmlns:a16="http://schemas.microsoft.com/office/drawing/2014/main" id="{D8E21574-8C95-4825-A3AC-86C64CDF8D87}"/>
                  </a:ext>
                </a:extLst>
              </p:cNvPr>
              <p:cNvSpPr txBox="1"/>
              <p:nvPr/>
            </p:nvSpPr>
            <p:spPr>
              <a:xfrm>
                <a:off x="2480053" y="2211893"/>
                <a:ext cx="1259381" cy="451406"/>
              </a:xfrm>
              <a:prstGeom prst="rect">
                <a:avLst/>
              </a:prstGeom>
              <a:noFill/>
            </p:spPr>
            <p:txBody>
              <a:bodyPr wrap="square" rtlCol="0" anchor="t" anchorCtr="0">
                <a:spAutoFit/>
              </a:bodyPr>
              <a:lstStyle/>
              <a:p>
                <a:pPr algn="ctr">
                  <a:lnSpc>
                    <a:spcPts val="1389"/>
                  </a:lnSpc>
                </a:pPr>
                <a:r>
                  <a:rPr lang="en-US" sz="13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Production value</a:t>
                </a:r>
              </a:p>
            </p:txBody>
          </p:sp>
          <p:sp>
            <p:nvSpPr>
              <p:cNvPr id="54" name="TextBox 28">
                <a:extLst>
                  <a:ext uri="{FF2B5EF4-FFF2-40B4-BE49-F238E27FC236}">
                    <a16:creationId xmlns:a16="http://schemas.microsoft.com/office/drawing/2014/main" id="{0C25FDB2-3411-4F8A-BA2C-7F7441D6DB6F}"/>
                  </a:ext>
                </a:extLst>
              </p:cNvPr>
              <p:cNvSpPr txBox="1"/>
              <p:nvPr/>
            </p:nvSpPr>
            <p:spPr>
              <a:xfrm>
                <a:off x="4238447" y="1885582"/>
                <a:ext cx="740908" cy="292388"/>
              </a:xfrm>
              <a:prstGeom prst="rect">
                <a:avLst/>
              </a:prstGeom>
              <a:noFill/>
            </p:spPr>
            <p:txBody>
              <a:bodyPr wrap="none" rtlCol="0" anchor="ctr" anchorCtr="0">
                <a:spAutoFit/>
              </a:bodyPr>
              <a:lstStyle/>
              <a:p>
                <a:pPr algn="ctr"/>
                <a:r>
                  <a:rPr lang="en-US" sz="1300" b="1" dirty="0">
                    <a:solidFill>
                      <a:srgbClr val="7C6992"/>
                    </a:solidFill>
                    <a:latin typeface="Noto Serif KR" panose="02020400000000000000" pitchFamily="18" charset="-128"/>
                    <a:ea typeface="Noto Serif KR" panose="02020400000000000000" pitchFamily="18" charset="-128"/>
                    <a:cs typeface="Poppins" pitchFamily="2" charset="77"/>
                  </a:rPr>
                  <a:t>+120%</a:t>
                </a:r>
              </a:p>
            </p:txBody>
          </p:sp>
          <p:sp>
            <p:nvSpPr>
              <p:cNvPr id="55" name="TextBox 32">
                <a:extLst>
                  <a:ext uri="{FF2B5EF4-FFF2-40B4-BE49-F238E27FC236}">
                    <a16:creationId xmlns:a16="http://schemas.microsoft.com/office/drawing/2014/main" id="{25FD8DE4-4773-4711-B717-804447103650}"/>
                  </a:ext>
                </a:extLst>
              </p:cNvPr>
              <p:cNvSpPr txBox="1"/>
              <p:nvPr/>
            </p:nvSpPr>
            <p:spPr>
              <a:xfrm>
                <a:off x="3979210" y="2211893"/>
                <a:ext cx="1259381" cy="271869"/>
              </a:xfrm>
              <a:prstGeom prst="rect">
                <a:avLst/>
              </a:prstGeom>
              <a:noFill/>
            </p:spPr>
            <p:txBody>
              <a:bodyPr wrap="square" rtlCol="0" anchor="t" anchorCtr="0">
                <a:spAutoFit/>
              </a:bodyPr>
              <a:lstStyle/>
              <a:p>
                <a:pPr algn="ctr">
                  <a:lnSpc>
                    <a:spcPts val="1389"/>
                  </a:lnSpc>
                </a:pPr>
                <a:r>
                  <a:rPr lang="en-US" sz="1300" dirty="0">
                    <a:solidFill>
                      <a:srgbClr val="7C6992"/>
                    </a:solidFill>
                    <a:latin typeface="Noto Serif KR" panose="02020400000000000000" pitchFamily="18" charset="-128"/>
                    <a:ea typeface="Noto Serif KR" panose="02020400000000000000" pitchFamily="18" charset="-128"/>
                    <a:cs typeface="Lato Light" panose="020F0502020204030203" pitchFamily="34" charset="0"/>
                  </a:rPr>
                  <a:t>Export value</a:t>
                </a:r>
              </a:p>
            </p:txBody>
          </p:sp>
          <p:sp>
            <p:nvSpPr>
              <p:cNvPr id="58" name="TextBox 43">
                <a:extLst>
                  <a:ext uri="{FF2B5EF4-FFF2-40B4-BE49-F238E27FC236}">
                    <a16:creationId xmlns:a16="http://schemas.microsoft.com/office/drawing/2014/main" id="{1C28E501-DD72-664B-A394-DAAFD5D8CA64}"/>
                  </a:ext>
                </a:extLst>
              </p:cNvPr>
              <p:cNvSpPr txBox="1"/>
              <p:nvPr/>
            </p:nvSpPr>
            <p:spPr>
              <a:xfrm>
                <a:off x="512791" y="1219207"/>
                <a:ext cx="6157579" cy="338554"/>
              </a:xfrm>
              <a:prstGeom prst="rect">
                <a:avLst/>
              </a:prstGeom>
              <a:noFill/>
            </p:spPr>
            <p:txBody>
              <a:bodyPr wrap="square" rtlCol="0" anchor="ctr" anchorCtr="0">
                <a:spAutoFit/>
              </a:bodyPr>
              <a:lstStyle/>
              <a:p>
                <a:r>
                  <a:rPr lang="en-US" sz="1600" b="1" cap="all" dirty="0">
                    <a:solidFill>
                      <a:srgbClr val="7C6992"/>
                    </a:solidFill>
                    <a:latin typeface="Noto Serif KR" panose="02020400000000000000" pitchFamily="18" charset="-128"/>
                    <a:ea typeface="Noto Serif KR" panose="02020400000000000000" pitchFamily="18" charset="-128"/>
                    <a:cs typeface="Poppins" pitchFamily="2" charset="77"/>
                  </a:rPr>
                  <a:t>China flowers &amp; ornamentals, 2010 – 2016</a:t>
                </a:r>
                <a:r>
                  <a:rPr lang="en-US" sz="1400" b="1" baseline="30000" dirty="0">
                    <a:solidFill>
                      <a:srgbClr val="7C6992"/>
                    </a:solidFill>
                    <a:latin typeface="Noto Serif KR" panose="02020400000000000000" pitchFamily="18" charset="-128"/>
                    <a:ea typeface="Noto Serif KR" panose="02020400000000000000" pitchFamily="18" charset="-128"/>
                    <a:cs typeface="Poppins" pitchFamily="2" charset="77"/>
                  </a:rPr>
                  <a:t>1</a:t>
                </a:r>
                <a:r>
                  <a:rPr lang="en-US" sz="1400" b="1" dirty="0">
                    <a:solidFill>
                      <a:srgbClr val="7C6992"/>
                    </a:solidFill>
                    <a:latin typeface="Noto Serif KR" panose="02020400000000000000" pitchFamily="18" charset="-128"/>
                    <a:ea typeface="Noto Serif KR" panose="02020400000000000000" pitchFamily="18" charset="-128"/>
                    <a:cs typeface="Poppins" pitchFamily="2" charset="77"/>
                  </a:rPr>
                  <a:t>:</a:t>
                </a:r>
                <a:endParaRPr lang="en-US" sz="1588" b="1" cap="all" dirty="0">
                  <a:solidFill>
                    <a:srgbClr val="7C6992"/>
                  </a:solidFill>
                  <a:latin typeface="Noto Serif KR" panose="02020400000000000000" pitchFamily="18" charset="-128"/>
                  <a:ea typeface="Noto Serif KR" panose="02020400000000000000" pitchFamily="18" charset="-128"/>
                </a:endParaRPr>
              </a:p>
            </p:txBody>
          </p:sp>
        </p:grpSp>
        <p:grpSp>
          <p:nvGrpSpPr>
            <p:cNvPr id="5" name="Gruppieren 4">
              <a:extLst>
                <a:ext uri="{FF2B5EF4-FFF2-40B4-BE49-F238E27FC236}">
                  <a16:creationId xmlns:a16="http://schemas.microsoft.com/office/drawing/2014/main" id="{114711BF-771A-41A8-A7E2-E988CC7CCDC7}"/>
                </a:ext>
              </a:extLst>
            </p:cNvPr>
            <p:cNvGrpSpPr/>
            <p:nvPr/>
          </p:nvGrpSpPr>
          <p:grpSpPr>
            <a:xfrm>
              <a:off x="1079506" y="2611874"/>
              <a:ext cx="4073271" cy="292388"/>
              <a:chOff x="1079506" y="2611874"/>
              <a:chExt cx="4073271" cy="292388"/>
            </a:xfrm>
          </p:grpSpPr>
          <p:sp>
            <p:nvSpPr>
              <p:cNvPr id="83" name="TextBox 28">
                <a:extLst>
                  <a:ext uri="{FF2B5EF4-FFF2-40B4-BE49-F238E27FC236}">
                    <a16:creationId xmlns:a16="http://schemas.microsoft.com/office/drawing/2014/main" id="{0096928C-C9F3-4133-8CB9-EFDD7415E39C}"/>
                  </a:ext>
                </a:extLst>
              </p:cNvPr>
              <p:cNvSpPr txBox="1"/>
              <p:nvPr/>
            </p:nvSpPr>
            <p:spPr>
              <a:xfrm>
                <a:off x="1079506" y="2611874"/>
                <a:ext cx="1080104" cy="292388"/>
              </a:xfrm>
              <a:prstGeom prst="rect">
                <a:avLst/>
              </a:prstGeom>
              <a:noFill/>
            </p:spPr>
            <p:txBody>
              <a:bodyPr wrap="none" rtlCol="0" anchor="ctr" anchorCtr="0">
                <a:spAutoFit/>
              </a:bodyPr>
              <a:lstStyle/>
              <a:p>
                <a:pPr algn="ctr"/>
                <a:r>
                  <a:rPr lang="en-US" sz="1300" b="1" dirty="0">
                    <a:solidFill>
                      <a:schemeClr val="tx2">
                        <a:lumMod val="75000"/>
                      </a:schemeClr>
                    </a:solidFill>
                    <a:latin typeface="Noto Serif KR" panose="02020400000000000000" pitchFamily="18" charset="-128"/>
                    <a:ea typeface="Noto Serif KR" panose="02020400000000000000" pitchFamily="18" charset="-128"/>
                    <a:cs typeface="Poppins" pitchFamily="2" charset="77"/>
                  </a:rPr>
                  <a:t>170,397 ha</a:t>
                </a:r>
              </a:p>
            </p:txBody>
          </p:sp>
          <p:sp>
            <p:nvSpPr>
              <p:cNvPr id="88" name="TextBox 28">
                <a:extLst>
                  <a:ext uri="{FF2B5EF4-FFF2-40B4-BE49-F238E27FC236}">
                    <a16:creationId xmlns:a16="http://schemas.microsoft.com/office/drawing/2014/main" id="{989A5393-D0C1-47D1-95D0-F57E85BEE579}"/>
                  </a:ext>
                </a:extLst>
              </p:cNvPr>
              <p:cNvSpPr txBox="1"/>
              <p:nvPr/>
            </p:nvSpPr>
            <p:spPr>
              <a:xfrm>
                <a:off x="2557211" y="2611874"/>
                <a:ext cx="1109342" cy="292388"/>
              </a:xfrm>
              <a:prstGeom prst="rect">
                <a:avLst/>
              </a:prstGeom>
              <a:noFill/>
            </p:spPr>
            <p:txBody>
              <a:bodyPr wrap="none" rtlCol="0" anchor="ctr" anchorCtr="0">
                <a:spAutoFit/>
              </a:bodyPr>
              <a:lstStyle/>
              <a:p>
                <a:pPr algn="ctr"/>
                <a:r>
                  <a:rPr lang="en-US" sz="1300" b="1" dirty="0">
                    <a:solidFill>
                      <a:schemeClr val="tx2">
                        <a:lumMod val="75000"/>
                      </a:schemeClr>
                    </a:solidFill>
                    <a:latin typeface="Noto Serif KR" panose="02020400000000000000" pitchFamily="18" charset="-128"/>
                    <a:ea typeface="Noto Serif KR" panose="02020400000000000000" pitchFamily="18" charset="-128"/>
                    <a:cs typeface="Poppins" pitchFamily="2" charset="77"/>
                  </a:rPr>
                  <a:t>EUR 6.5 bn</a:t>
                </a:r>
              </a:p>
            </p:txBody>
          </p:sp>
          <p:sp>
            <p:nvSpPr>
              <p:cNvPr id="89" name="TextBox 28">
                <a:extLst>
                  <a:ext uri="{FF2B5EF4-FFF2-40B4-BE49-F238E27FC236}">
                    <a16:creationId xmlns:a16="http://schemas.microsoft.com/office/drawing/2014/main" id="{3CB75F6E-C6D6-4695-9A0F-639CB2F51317}"/>
                  </a:ext>
                </a:extLst>
              </p:cNvPr>
              <p:cNvSpPr txBox="1"/>
              <p:nvPr/>
            </p:nvSpPr>
            <p:spPr>
              <a:xfrm>
                <a:off x="3993741" y="2611874"/>
                <a:ext cx="1159036" cy="292388"/>
              </a:xfrm>
              <a:prstGeom prst="rect">
                <a:avLst/>
              </a:prstGeom>
              <a:noFill/>
            </p:spPr>
            <p:txBody>
              <a:bodyPr wrap="none" rtlCol="0" anchor="ctr" anchorCtr="0">
                <a:spAutoFit/>
              </a:bodyPr>
              <a:lstStyle/>
              <a:p>
                <a:pPr algn="ctr"/>
                <a:r>
                  <a:rPr lang="en-US" sz="1300" b="1" dirty="0">
                    <a:solidFill>
                      <a:schemeClr val="tx2">
                        <a:lumMod val="75000"/>
                      </a:schemeClr>
                    </a:solidFill>
                    <a:latin typeface="Noto Serif KR" panose="02020400000000000000" pitchFamily="18" charset="-128"/>
                    <a:ea typeface="Noto Serif KR" panose="02020400000000000000" pitchFamily="18" charset="-128"/>
                    <a:cs typeface="Poppins" pitchFamily="2" charset="77"/>
                  </a:rPr>
                  <a:t>EUR 95 </a:t>
                </a:r>
                <a:r>
                  <a:rPr lang="en-US" sz="1300" b="1" dirty="0" err="1">
                    <a:solidFill>
                      <a:schemeClr val="tx2">
                        <a:lumMod val="75000"/>
                      </a:schemeClr>
                    </a:solidFill>
                    <a:latin typeface="Noto Serif KR" panose="02020400000000000000" pitchFamily="18" charset="-128"/>
                    <a:ea typeface="Noto Serif KR" panose="02020400000000000000" pitchFamily="18" charset="-128"/>
                    <a:cs typeface="Poppins" pitchFamily="2" charset="77"/>
                  </a:rPr>
                  <a:t>mio</a:t>
                </a:r>
                <a:endParaRPr lang="en-US" sz="1300" b="1" dirty="0">
                  <a:solidFill>
                    <a:schemeClr val="tx2">
                      <a:lumMod val="75000"/>
                    </a:schemeClr>
                  </a:solidFill>
                  <a:latin typeface="Noto Serif KR" panose="02020400000000000000" pitchFamily="18" charset="-128"/>
                  <a:ea typeface="Noto Serif KR" panose="02020400000000000000" pitchFamily="18" charset="-128"/>
                  <a:cs typeface="Poppins" pitchFamily="2" charset="77"/>
                </a:endParaRPr>
              </a:p>
            </p:txBody>
          </p:sp>
        </p:grpSp>
      </p:grpSp>
    </p:spTree>
    <p:extLst>
      <p:ext uri="{BB962C8B-B14F-4D97-AF65-F5344CB8AC3E}">
        <p14:creationId xmlns:p14="http://schemas.microsoft.com/office/powerpoint/2010/main" val="3655285019"/>
      </p:ext>
    </p:extLst>
  </p:cSld>
  <p:clrMapOvr>
    <a:masterClrMapping/>
  </p:clrMapOvr>
</p:sld>
</file>

<file path=ppt/theme/theme1.xml><?xml version="1.0" encoding="utf-8"?>
<a:theme xmlns:a="http://schemas.openxmlformats.org/drawingml/2006/main" name="Office">
  <a:themeElements>
    <a:clrScheme name="Ciopora 1">
      <a:dk1>
        <a:srgbClr val="101820"/>
      </a:dk1>
      <a:lt1>
        <a:srgbClr val="FFFFFF"/>
      </a:lt1>
      <a:dk2>
        <a:srgbClr val="7B6991"/>
      </a:dk2>
      <a:lt2>
        <a:srgbClr val="A8C47F"/>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BDB3C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4" spcCol="201600" rtlCol="0">
        <a:noAutofit/>
      </a:bodyPr>
      <a:lstStyle>
        <a:defPPr algn="l">
          <a:lnSpc>
            <a:spcPts val="1800"/>
          </a:lnSpc>
          <a:defRPr sz="1200" dirty="0" smtClean="0">
            <a:latin typeface="Noto Serif KR" panose="02020400000000000000" pitchFamily="18" charset="-128"/>
            <a:ea typeface="Noto Serif KR" panose="02020400000000000000" pitchFamily="18" charset="-128"/>
          </a:defRPr>
        </a:defPPr>
      </a:lstStyle>
    </a:txDef>
  </a:objectDefaults>
  <a:extraClrSchemeLst/>
  <a:extLst>
    <a:ext uri="{05A4C25C-085E-4340-85A3-A5531E510DB2}">
      <thm15:themeFamily xmlns:thm15="http://schemas.microsoft.com/office/thememl/2012/main" name="Ciopora_Presentation_16x9_UPD_02_07_2019" id="{E89BF43C-3BF7-4585-BE9F-22E2A0E18173}" vid="{7456FC2E-ABDA-43A1-B8D5-365207C0D2B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opora_Presentation_16x9_UPD_02_07_2019" id="{E89BF43C-3BF7-4585-BE9F-22E2A0E18173}" vid="{E99C55F2-C609-4869-BDD4-94CB128874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A13027BEC039D44A357A3F6330549AC" ma:contentTypeVersion="10" ma:contentTypeDescription="Ein neues Dokument erstellen." ma:contentTypeScope="" ma:versionID="2628be464ed063f8303997ddf42cfd84">
  <xsd:schema xmlns:xsd="http://www.w3.org/2001/XMLSchema" xmlns:xs="http://www.w3.org/2001/XMLSchema" xmlns:p="http://schemas.microsoft.com/office/2006/metadata/properties" xmlns:ns2="0861914b-569c-4ad0-8da4-4c8266bd0346" xmlns:ns3="247f1dcb-a179-4001-96bd-aec3caf6ac58" targetNamespace="http://schemas.microsoft.com/office/2006/metadata/properties" ma:root="true" ma:fieldsID="3b5ea403cfbe90a70703fe6a73e3eb71" ns2:_="" ns3:_="">
    <xsd:import namespace="0861914b-569c-4ad0-8da4-4c8266bd0346"/>
    <xsd:import namespace="247f1dcb-a179-4001-96bd-aec3caf6ac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1914b-569c-4ad0-8da4-4c8266bd0346" elementFormDefault="qualified">
    <xsd:import namespace="http://schemas.microsoft.com/office/2006/documentManagement/types"/>
    <xsd:import namespace="http://schemas.microsoft.com/office/infopath/2007/PartnerControls"/>
    <xsd:element name="SharedWithUsers" ma:index="8"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7f1dcb-a179-4001-96bd-aec3caf6ac5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2687FC-AD30-462B-A129-FBFA0CAFA7C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D20A961-E220-4584-8221-CAEACA48CA43}">
  <ds:schemaRefs>
    <ds:schemaRef ds:uri="http://schemas.microsoft.com/sharepoint/v3/contenttype/forms"/>
  </ds:schemaRefs>
</ds:datastoreItem>
</file>

<file path=customXml/itemProps3.xml><?xml version="1.0" encoding="utf-8"?>
<ds:datastoreItem xmlns:ds="http://schemas.openxmlformats.org/officeDocument/2006/customXml" ds:itemID="{E9311788-E6E9-496A-A106-07A0E75B8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61914b-569c-4ad0-8da4-4c8266bd0346"/>
    <ds:schemaRef ds:uri="247f1dcb-a179-4001-96bd-aec3caf6ac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Ciopora_Presentation_template_16x9</Template>
  <TotalTime>0</TotalTime>
  <Words>1698</Words>
  <Application>Microsoft Office PowerPoint</Application>
  <PresentationFormat>Benutzerdefiniert</PresentationFormat>
  <Paragraphs>305</Paragraphs>
  <Slides>25</Slides>
  <Notes>18</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25</vt:i4>
      </vt:variant>
    </vt:vector>
  </HeadingPairs>
  <TitlesOfParts>
    <vt:vector size="37" baseType="lpstr">
      <vt:lpstr>Lato Light</vt:lpstr>
      <vt:lpstr>Noto Sans</vt:lpstr>
      <vt:lpstr>Noto Serif KR</vt:lpstr>
      <vt:lpstr>Noto Serif KR Light</vt:lpstr>
      <vt:lpstr>Poppins</vt:lpstr>
      <vt:lpstr>Arial</vt:lpstr>
      <vt:lpstr>Calibri</vt:lpstr>
      <vt:lpstr>Calibri Light</vt:lpstr>
      <vt:lpstr>Montserrat</vt:lpstr>
      <vt:lpstr>Wingdings</vt:lpstr>
      <vt:lpstr>Office</vt:lpstr>
      <vt:lpstr>Custom Design</vt:lpstr>
      <vt:lpstr>Effective  Intellectual Property Protection for  Plant Innovations</vt:lpstr>
      <vt:lpstr>Agenda</vt:lpstr>
      <vt:lpstr>CIOPORA: Who We Are</vt:lpstr>
      <vt:lpstr>CIOPORA Breeder Members</vt:lpstr>
      <vt:lpstr>CIOPORA: What We Do</vt:lpstr>
      <vt:lpstr>China &amp; CIOPORA: A Decade of Good Cooperation</vt:lpstr>
      <vt:lpstr>Why Protect Intellectual Property?</vt:lpstr>
      <vt:lpstr>Why Protect Plant Innovations?</vt:lpstr>
      <vt:lpstr>China‘s Horticulture is Growing</vt:lpstr>
      <vt:lpstr>Things that Matter: Growers’ Income</vt:lpstr>
      <vt:lpstr>Solutions Required to Increase the Flow of New Varieties in China</vt:lpstr>
      <vt:lpstr>Ornamentals and Fruits:  Crop-Specific Solutions Needed </vt:lpstr>
      <vt:lpstr>Increase Awareness!</vt:lpstr>
      <vt:lpstr>Provide Protection for all Genera and Species</vt:lpstr>
      <vt:lpstr>Minimum Distance</vt:lpstr>
      <vt:lpstr>Essentially Derived  Varieties (EDV)</vt:lpstr>
      <vt:lpstr>Essentially Derived  Varieties (EDV)</vt:lpstr>
      <vt:lpstr>Directly protect any  plant material</vt:lpstr>
      <vt:lpstr>Farmers’ Exemption (Nongmin)</vt:lpstr>
      <vt:lpstr>Provisional Protection</vt:lpstr>
      <vt:lpstr>Variety Denomination</vt:lpstr>
      <vt:lpstr>Import and Export  of Plant Material</vt:lpstr>
      <vt:lpstr>Enforcement</vt:lpstr>
      <vt:lpstr>Fair cooperation will bring success and prosperity for all!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Intellectual Property Protection for Plant Innovations</dc:title>
  <dc:creator>Anna Kähne</dc:creator>
  <cp:lastModifiedBy>Anna Kähne</cp:lastModifiedBy>
  <cp:revision>41</cp:revision>
  <cp:lastPrinted>2019-08-14T08:54:43Z</cp:lastPrinted>
  <dcterms:created xsi:type="dcterms:W3CDTF">2019-07-18T09:52:24Z</dcterms:created>
  <dcterms:modified xsi:type="dcterms:W3CDTF">2019-08-28T13:29:17Z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0x0101002A13027BEC039D44A357A3F6330549AC</vt:lpwstr>
  </property>
</Properties>
</file>